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p:sldMasterIdLst>
    <p:sldMasterId id="2147485637" r:id="rId1"/>
    <p:sldMasterId id="2147486136" r:id="rId2"/>
  </p:sldMasterIdLst>
  <p:notesMasterIdLst>
    <p:notesMasterId r:id="rId24"/>
  </p:notesMasterIdLst>
  <p:handoutMasterIdLst>
    <p:handoutMasterId r:id="rId25"/>
  </p:handoutMasterIdLst>
  <p:sldIdLst>
    <p:sldId id="257" r:id="rId3"/>
    <p:sldId id="278" r:id="rId4"/>
    <p:sldId id="428" r:id="rId5"/>
    <p:sldId id="426" r:id="rId6"/>
    <p:sldId id="427" r:id="rId7"/>
    <p:sldId id="430" r:id="rId8"/>
    <p:sldId id="429" r:id="rId9"/>
    <p:sldId id="432" r:id="rId10"/>
    <p:sldId id="438" r:id="rId11"/>
    <p:sldId id="434" r:id="rId12"/>
    <p:sldId id="436" r:id="rId13"/>
    <p:sldId id="440" r:id="rId14"/>
    <p:sldId id="396" r:id="rId15"/>
    <p:sldId id="397" r:id="rId16"/>
    <p:sldId id="398" r:id="rId17"/>
    <p:sldId id="399" r:id="rId18"/>
    <p:sldId id="400" r:id="rId19"/>
    <p:sldId id="441" r:id="rId20"/>
    <p:sldId id="442" r:id="rId21"/>
    <p:sldId id="433" r:id="rId22"/>
    <p:sldId id="443" r:id="rId23"/>
  </p:sldIdLst>
  <p:sldSz cx="9144000" cy="5143500" type="screen16x9"/>
  <p:notesSz cx="6858000" cy="9144000"/>
  <p:defaultTex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177"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354"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532"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709"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5886" algn="l" defTabSz="914354" rtl="0" eaLnBrk="1" latinLnBrk="0" hangingPunct="1">
      <a:defRPr sz="800" kern="1200">
        <a:solidFill>
          <a:schemeClr val="tx1"/>
        </a:solidFill>
        <a:latin typeface="Arial" pitchFamily="34" charset="0"/>
        <a:ea typeface="ＭＳ Ｐゴシック" pitchFamily="34" charset="-128"/>
        <a:cs typeface="+mn-cs"/>
      </a:defRPr>
    </a:lvl6pPr>
    <a:lvl7pPr marL="2743063" algn="l" defTabSz="914354" rtl="0" eaLnBrk="1" latinLnBrk="0" hangingPunct="1">
      <a:defRPr sz="800" kern="1200">
        <a:solidFill>
          <a:schemeClr val="tx1"/>
        </a:solidFill>
        <a:latin typeface="Arial" pitchFamily="34" charset="0"/>
        <a:ea typeface="ＭＳ Ｐゴシック" pitchFamily="34" charset="-128"/>
        <a:cs typeface="+mn-cs"/>
      </a:defRPr>
    </a:lvl7pPr>
    <a:lvl8pPr marL="3200240" algn="l" defTabSz="914354" rtl="0" eaLnBrk="1" latinLnBrk="0" hangingPunct="1">
      <a:defRPr sz="800" kern="1200">
        <a:solidFill>
          <a:schemeClr val="tx1"/>
        </a:solidFill>
        <a:latin typeface="Arial" pitchFamily="34" charset="0"/>
        <a:ea typeface="ＭＳ Ｐゴシック" pitchFamily="34" charset="-128"/>
        <a:cs typeface="+mn-cs"/>
      </a:defRPr>
    </a:lvl8pPr>
    <a:lvl9pPr marL="3657417" algn="l" defTabSz="914354" rtl="0" eaLnBrk="1" latinLnBrk="0" hangingPunct="1">
      <a:defRPr sz="8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52" userDrawn="1">
          <p15:clr>
            <a:srgbClr val="A4A3A4"/>
          </p15:clr>
        </p15:guide>
        <p15:guide id="2" pos="672" userDrawn="1">
          <p15:clr>
            <a:srgbClr val="A4A3A4"/>
          </p15:clr>
        </p15:guide>
        <p15:guide id="3" orient="horz" pos="28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E53"/>
    <a:srgbClr val="FF2600"/>
    <a:srgbClr val="FF3A00"/>
    <a:srgbClr val="FFFD78"/>
    <a:srgbClr val="D5FC79"/>
    <a:srgbClr val="008F00"/>
    <a:srgbClr val="F5D123"/>
    <a:srgbClr val="9B9B9B"/>
    <a:srgbClr val="00A690"/>
    <a:srgbClr val="00AB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98" autoAdjust="0"/>
    <p:restoredTop sz="86057" autoAdjust="0"/>
  </p:normalViewPr>
  <p:slideViewPr>
    <p:cSldViewPr snapToGrid="0">
      <p:cViewPr varScale="1">
        <p:scale>
          <a:sx n="77" d="100"/>
          <a:sy n="77" d="100"/>
        </p:scale>
        <p:origin x="1076" y="56"/>
      </p:cViewPr>
      <p:guideLst>
        <p:guide orient="horz" pos="252"/>
        <p:guide pos="672"/>
        <p:guide orient="horz" pos="286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35" d="100"/>
          <a:sy n="135" d="100"/>
        </p:scale>
        <p:origin x="4120"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Corbel"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4C72CD-C061-D149-A8AA-8F04DA06D6A4}" type="datetimeFigureOut">
              <a:rPr lang="en-US">
                <a:latin typeface="Corbel" charset="0"/>
              </a:rPr>
              <a:t>7/19/2019</a:t>
            </a:fld>
            <a:endParaRPr lang="en-US" dirty="0">
              <a:latin typeface="Corbel"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Corbel"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05FE858-C817-4F4A-A8EA-6235A3FF7498}" type="slidenum">
              <a:rPr>
                <a:latin typeface="Corbel" charset="0"/>
              </a:rPr>
              <a:t>‹#›</a:t>
            </a:fld>
            <a:endParaRPr lang="en-US" dirty="0">
              <a:latin typeface="Corbel" charset="0"/>
            </a:endParaRPr>
          </a:p>
        </p:txBody>
      </p:sp>
    </p:spTree>
    <p:extLst>
      <p:ext uri="{BB962C8B-B14F-4D97-AF65-F5344CB8AC3E}">
        <p14:creationId xmlns:p14="http://schemas.microsoft.com/office/powerpoint/2010/main" val="2457792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b="0" i="0">
                <a:latin typeface="Corbel" charset="0"/>
                <a:ea typeface="ＭＳ Ｐゴシック" pitchFamily="34" charset="-128"/>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b="0" i="0">
                <a:latin typeface="Corbel" charset="0"/>
              </a:defRPr>
            </a:lvl1pPr>
          </a:lstStyle>
          <a:p>
            <a:fld id="{4A3F72F4-82CD-4731-AA7D-5F7B1DD3C3A6}" type="datetimeFigureOut">
              <a:rPr lang="en-US" smtClean="0"/>
              <a:pPr/>
              <a:t>7/19/2019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0" hangingPunct="0">
              <a:defRPr sz="1200" b="0" i="0">
                <a:latin typeface="Corbel" charset="0"/>
                <a:ea typeface="ＭＳ Ｐゴシック" pitchFamily="34" charset="-128"/>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b="0" i="0">
                <a:latin typeface="Corbel" charset="0"/>
              </a:defRPr>
            </a:lvl1pPr>
          </a:lstStyle>
          <a:p>
            <a:fld id="{2F0764A3-BD60-4E39-AC8E-EFF3277A5F13}" type="slidenum">
              <a:rPr lang="en-US" smtClean="0"/>
              <a:pPr/>
              <a:t>‹#›</a:t>
            </a:fld>
            <a:endParaRPr lang="en-US" dirty="0"/>
          </a:p>
        </p:txBody>
      </p:sp>
    </p:spTree>
    <p:extLst>
      <p:ext uri="{BB962C8B-B14F-4D97-AF65-F5344CB8AC3E}">
        <p14:creationId xmlns:p14="http://schemas.microsoft.com/office/powerpoint/2010/main" val="39517419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177"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354"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532"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709"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886" algn="l" defTabSz="914354" rtl="0" eaLnBrk="1" latinLnBrk="0" hangingPunct="1">
      <a:defRPr sz="1200" kern="1200">
        <a:solidFill>
          <a:schemeClr val="tx1"/>
        </a:solidFill>
        <a:latin typeface="+mn-lt"/>
        <a:ea typeface="+mn-ea"/>
        <a:cs typeface="+mn-cs"/>
      </a:defRPr>
    </a:lvl6pPr>
    <a:lvl7pPr marL="2743063" algn="l" defTabSz="914354" rtl="0" eaLnBrk="1" latinLnBrk="0" hangingPunct="1">
      <a:defRPr sz="1200" kern="1200">
        <a:solidFill>
          <a:schemeClr val="tx1"/>
        </a:solidFill>
        <a:latin typeface="+mn-lt"/>
        <a:ea typeface="+mn-ea"/>
        <a:cs typeface="+mn-cs"/>
      </a:defRPr>
    </a:lvl7pPr>
    <a:lvl8pPr marL="3200240" algn="l" defTabSz="914354" rtl="0" eaLnBrk="1" latinLnBrk="0" hangingPunct="1">
      <a:defRPr sz="1200" kern="1200">
        <a:solidFill>
          <a:schemeClr val="tx1"/>
        </a:solidFill>
        <a:latin typeface="+mn-lt"/>
        <a:ea typeface="+mn-ea"/>
        <a:cs typeface="+mn-cs"/>
      </a:defRPr>
    </a:lvl8pPr>
    <a:lvl9pPr marL="3657417" algn="l" defTabSz="9143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0</a:t>
            </a:fld>
            <a:endParaRPr lang="en-US"/>
          </a:p>
        </p:txBody>
      </p:sp>
    </p:spTree>
    <p:extLst>
      <p:ext uri="{BB962C8B-B14F-4D97-AF65-F5344CB8AC3E}">
        <p14:creationId xmlns:p14="http://schemas.microsoft.com/office/powerpoint/2010/main" val="2092883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9</a:t>
            </a:fld>
            <a:endParaRPr lang="en-US" dirty="0"/>
          </a:p>
        </p:txBody>
      </p:sp>
    </p:spTree>
    <p:extLst>
      <p:ext uri="{BB962C8B-B14F-4D97-AF65-F5344CB8AC3E}">
        <p14:creationId xmlns:p14="http://schemas.microsoft.com/office/powerpoint/2010/main" val="275039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10</a:t>
            </a:fld>
            <a:endParaRPr lang="en-US" dirty="0"/>
          </a:p>
        </p:txBody>
      </p:sp>
    </p:spTree>
    <p:extLst>
      <p:ext uri="{BB962C8B-B14F-4D97-AF65-F5344CB8AC3E}">
        <p14:creationId xmlns:p14="http://schemas.microsoft.com/office/powerpoint/2010/main" val="4289580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11</a:t>
            </a:fld>
            <a:endParaRPr lang="en-US" dirty="0"/>
          </a:p>
        </p:txBody>
      </p:sp>
    </p:spTree>
    <p:extLst>
      <p:ext uri="{BB962C8B-B14F-4D97-AF65-F5344CB8AC3E}">
        <p14:creationId xmlns:p14="http://schemas.microsoft.com/office/powerpoint/2010/main" val="1725811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A0EB7C4-237A-DD47-918A-A454E20D9D7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19197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A0EB7C4-237A-DD47-918A-A454E20D9D7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17694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A0EB7C4-237A-DD47-918A-A454E20D9D7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08985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A0EB7C4-237A-DD47-918A-A454E20D9D7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804656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A0EB7C4-237A-DD47-918A-A454E20D9D7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27575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17</a:t>
            </a:fld>
            <a:endParaRPr lang="en-US" dirty="0"/>
          </a:p>
        </p:txBody>
      </p:sp>
    </p:spTree>
    <p:extLst>
      <p:ext uri="{BB962C8B-B14F-4D97-AF65-F5344CB8AC3E}">
        <p14:creationId xmlns:p14="http://schemas.microsoft.com/office/powerpoint/2010/main" val="15845139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18</a:t>
            </a:fld>
            <a:endParaRPr lang="en-US" dirty="0"/>
          </a:p>
        </p:txBody>
      </p:sp>
    </p:spTree>
    <p:extLst>
      <p:ext uri="{BB962C8B-B14F-4D97-AF65-F5344CB8AC3E}">
        <p14:creationId xmlns:p14="http://schemas.microsoft.com/office/powerpoint/2010/main" val="775731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1</a:t>
            </a:fld>
            <a:endParaRPr lang="en-US"/>
          </a:p>
        </p:txBody>
      </p:sp>
    </p:spTree>
    <p:extLst>
      <p:ext uri="{BB962C8B-B14F-4D97-AF65-F5344CB8AC3E}">
        <p14:creationId xmlns:p14="http://schemas.microsoft.com/office/powerpoint/2010/main" val="20928835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19</a:t>
            </a:fld>
            <a:endParaRPr lang="en-US" dirty="0"/>
          </a:p>
        </p:txBody>
      </p:sp>
    </p:spTree>
    <p:extLst>
      <p:ext uri="{BB962C8B-B14F-4D97-AF65-F5344CB8AC3E}">
        <p14:creationId xmlns:p14="http://schemas.microsoft.com/office/powerpoint/2010/main" val="30681708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20</a:t>
            </a:fld>
            <a:endParaRPr lang="en-US" dirty="0"/>
          </a:p>
        </p:txBody>
      </p:sp>
    </p:spTree>
    <p:extLst>
      <p:ext uri="{BB962C8B-B14F-4D97-AF65-F5344CB8AC3E}">
        <p14:creationId xmlns:p14="http://schemas.microsoft.com/office/powerpoint/2010/main" val="1941667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2</a:t>
            </a:fld>
            <a:endParaRPr lang="en-US" dirty="0"/>
          </a:p>
        </p:txBody>
      </p:sp>
    </p:spTree>
    <p:extLst>
      <p:ext uri="{BB962C8B-B14F-4D97-AF65-F5344CB8AC3E}">
        <p14:creationId xmlns:p14="http://schemas.microsoft.com/office/powerpoint/2010/main" val="2753055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3</a:t>
            </a:fld>
            <a:endParaRPr lang="en-US" dirty="0"/>
          </a:p>
        </p:txBody>
      </p:sp>
    </p:spTree>
    <p:extLst>
      <p:ext uri="{BB962C8B-B14F-4D97-AF65-F5344CB8AC3E}">
        <p14:creationId xmlns:p14="http://schemas.microsoft.com/office/powerpoint/2010/main" val="4224511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4</a:t>
            </a:fld>
            <a:endParaRPr lang="en-US" dirty="0"/>
          </a:p>
        </p:txBody>
      </p:sp>
    </p:spTree>
    <p:extLst>
      <p:ext uri="{BB962C8B-B14F-4D97-AF65-F5344CB8AC3E}">
        <p14:creationId xmlns:p14="http://schemas.microsoft.com/office/powerpoint/2010/main" val="2099531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5</a:t>
            </a:fld>
            <a:endParaRPr lang="en-US" dirty="0"/>
          </a:p>
        </p:txBody>
      </p:sp>
    </p:spTree>
    <p:extLst>
      <p:ext uri="{BB962C8B-B14F-4D97-AF65-F5344CB8AC3E}">
        <p14:creationId xmlns:p14="http://schemas.microsoft.com/office/powerpoint/2010/main" val="2067404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F0764A3-BD60-4E39-AC8E-EFF3277A5F13}" type="slidenum">
              <a:rPr lang="en-US" smtClean="0"/>
              <a:pPr/>
              <a:t>6</a:t>
            </a:fld>
            <a:endParaRPr lang="en-US" dirty="0"/>
          </a:p>
        </p:txBody>
      </p:sp>
    </p:spTree>
    <p:extLst>
      <p:ext uri="{BB962C8B-B14F-4D97-AF65-F5344CB8AC3E}">
        <p14:creationId xmlns:p14="http://schemas.microsoft.com/office/powerpoint/2010/main" val="1992412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Remove content that is not applicable to your project</a:t>
            </a:r>
          </a:p>
        </p:txBody>
      </p:sp>
      <p:sp>
        <p:nvSpPr>
          <p:cNvPr id="4" name="Slide Number Placeholder 3"/>
          <p:cNvSpPr>
            <a:spLocks noGrp="1"/>
          </p:cNvSpPr>
          <p:nvPr>
            <p:ph type="sldNum" sz="quarter" idx="10"/>
          </p:nvPr>
        </p:nvSpPr>
        <p:spPr/>
        <p:txBody>
          <a:bodyPr/>
          <a:lstStyle/>
          <a:p>
            <a:fld id="{2F0764A3-BD60-4E39-AC8E-EFF3277A5F13}" type="slidenum">
              <a:rPr lang="en-US" smtClean="0"/>
              <a:pPr/>
              <a:t>7</a:t>
            </a:fld>
            <a:endParaRPr lang="en-US" dirty="0"/>
          </a:p>
        </p:txBody>
      </p:sp>
    </p:spTree>
    <p:extLst>
      <p:ext uri="{BB962C8B-B14F-4D97-AF65-F5344CB8AC3E}">
        <p14:creationId xmlns:p14="http://schemas.microsoft.com/office/powerpoint/2010/main" val="2954718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Remove content that is not applicable to your project</a:t>
            </a:r>
          </a:p>
        </p:txBody>
      </p:sp>
      <p:sp>
        <p:nvSpPr>
          <p:cNvPr id="4" name="Slide Number Placeholder 3"/>
          <p:cNvSpPr>
            <a:spLocks noGrp="1"/>
          </p:cNvSpPr>
          <p:nvPr>
            <p:ph type="sldNum" sz="quarter" idx="10"/>
          </p:nvPr>
        </p:nvSpPr>
        <p:spPr/>
        <p:txBody>
          <a:bodyPr/>
          <a:lstStyle/>
          <a:p>
            <a:fld id="{2F0764A3-BD60-4E39-AC8E-EFF3277A5F13}" type="slidenum">
              <a:rPr lang="en-US" smtClean="0"/>
              <a:pPr/>
              <a:t>8</a:t>
            </a:fld>
            <a:endParaRPr lang="en-US" dirty="0"/>
          </a:p>
        </p:txBody>
      </p:sp>
    </p:spTree>
    <p:extLst>
      <p:ext uri="{BB962C8B-B14F-4D97-AF65-F5344CB8AC3E}">
        <p14:creationId xmlns:p14="http://schemas.microsoft.com/office/powerpoint/2010/main" val="27160907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687858" y="2707073"/>
            <a:ext cx="7813591" cy="612775"/>
          </a:xfrm>
          <a:prstGeom prst="rect">
            <a:avLst/>
          </a:prstGeom>
        </p:spPr>
        <p:txBody>
          <a:bodyPr vert="horz" lIns="91440" tIns="45720" rIns="91440" bIns="45720" rtlCol="0" anchor="b">
            <a:normAutofit/>
          </a:bodyPr>
          <a:lstStyle>
            <a:lvl1pPr>
              <a:defRPr baseline="0"/>
            </a:lvl1pPr>
          </a:lstStyle>
          <a:p>
            <a:r>
              <a:rPr lang="en-US" dirty="0"/>
              <a:t>Title of Presentation</a:t>
            </a:r>
          </a:p>
        </p:txBody>
      </p:sp>
      <p:sp>
        <p:nvSpPr>
          <p:cNvPr id="4" name="Text Placeholder 3"/>
          <p:cNvSpPr>
            <a:spLocks noGrp="1"/>
          </p:cNvSpPr>
          <p:nvPr>
            <p:ph type="body" sz="quarter" idx="10" hasCustomPrompt="1"/>
          </p:nvPr>
        </p:nvSpPr>
        <p:spPr>
          <a:xfrm>
            <a:off x="687388" y="3319463"/>
            <a:ext cx="7813675" cy="404812"/>
          </a:xfrm>
        </p:spPr>
        <p:txBody>
          <a:bodyPr/>
          <a:lstStyle>
            <a:lvl1pPr marL="0" indent="0">
              <a:buNone/>
              <a:defRPr b="1" i="0">
                <a:solidFill>
                  <a:schemeClr val="bg2"/>
                </a:solidFill>
                <a:latin typeface="Corbel" charset="0"/>
                <a:ea typeface="Corbel" charset="0"/>
                <a:cs typeface="Corbel" charset="0"/>
              </a:defRPr>
            </a:lvl1pPr>
            <a:lvl2pPr marL="171450" indent="0">
              <a:buNone/>
              <a:defRPr/>
            </a:lvl2pPr>
            <a:lvl3pPr marL="342900" indent="0">
              <a:buNone/>
              <a:defRPr/>
            </a:lvl3pPr>
            <a:lvl4pPr marL="571500" indent="0">
              <a:buNone/>
              <a:defRPr/>
            </a:lvl4pPr>
            <a:lvl5pPr marL="800100" indent="0">
              <a:buNone/>
              <a:defRPr/>
            </a:lvl5pPr>
          </a:lstStyle>
          <a:p>
            <a:pPr lvl="0"/>
            <a:r>
              <a:rPr lang="en-US" dirty="0"/>
              <a:t>Presenter’s Title or Subhead</a:t>
            </a:r>
          </a:p>
        </p:txBody>
      </p:sp>
      <p:sp>
        <p:nvSpPr>
          <p:cNvPr id="9" name="Text Placeholder 8"/>
          <p:cNvSpPr>
            <a:spLocks noGrp="1"/>
          </p:cNvSpPr>
          <p:nvPr>
            <p:ph type="body" sz="quarter" idx="11" hasCustomPrompt="1"/>
          </p:nvPr>
        </p:nvSpPr>
        <p:spPr>
          <a:xfrm>
            <a:off x="687388" y="3724275"/>
            <a:ext cx="4313237" cy="476250"/>
          </a:xfrm>
        </p:spPr>
        <p:txBody>
          <a:bodyPr>
            <a:normAutofit/>
          </a:bodyPr>
          <a:lstStyle>
            <a:lvl1pPr marL="0" indent="0">
              <a:buFont typeface="Arial" charset="0"/>
              <a:buNone/>
              <a:defRPr sz="1400" spc="300"/>
            </a:lvl1pPr>
            <a:lvl2pPr marL="171450" indent="0">
              <a:buNone/>
              <a:defRPr/>
            </a:lvl2pPr>
            <a:lvl3pPr marL="342900" indent="0">
              <a:buNone/>
              <a:defRPr/>
            </a:lvl3pPr>
            <a:lvl4pPr marL="571500" indent="0">
              <a:buNone/>
              <a:defRPr/>
            </a:lvl4pPr>
            <a:lvl5pPr marL="800100" indent="0">
              <a:buNone/>
              <a:defRPr/>
            </a:lvl5pPr>
          </a:lstStyle>
          <a:p>
            <a:pPr lvl="0"/>
            <a:fld id="{8667014C-DBE3-8D4F-BA80-CE600ABA2116}" type="datetime4">
              <a:rPr lang="en-US" smtClean="0"/>
              <a:t>January 26, 2018</a:t>
            </a:fld>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6788" y="882650"/>
            <a:ext cx="1268872" cy="1390545"/>
          </a:xfrm>
          <a:prstGeom prst="rect">
            <a:avLst/>
          </a:prstGeom>
        </p:spPr>
      </p:pic>
      <p:sp>
        <p:nvSpPr>
          <p:cNvPr id="13" name="TextBox 12"/>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14"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ext uri="{BB962C8B-B14F-4D97-AF65-F5344CB8AC3E}">
        <p14:creationId xmlns:p14="http://schemas.microsoft.com/office/powerpoint/2010/main" val="45269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Accent Bar 2">
    <p:spTree>
      <p:nvGrpSpPr>
        <p:cNvPr id="1" name=""/>
        <p:cNvGrpSpPr/>
        <p:nvPr/>
      </p:nvGrpSpPr>
      <p:grpSpPr>
        <a:xfrm>
          <a:off x="0" y="0"/>
          <a:ext cx="0" cy="0"/>
          <a:chOff x="0" y="0"/>
          <a:chExt cx="0" cy="0"/>
        </a:xfrm>
      </p:grpSpPr>
      <p:sp>
        <p:nvSpPr>
          <p:cNvPr id="4" name="Rectangle 3"/>
          <p:cNvSpPr/>
          <p:nvPr userDrawn="1"/>
        </p:nvSpPr>
        <p:spPr>
          <a:xfrm rot="16200000">
            <a:off x="5078730" y="1078230"/>
            <a:ext cx="5143500" cy="2987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userDrawn="1"/>
        </p:nvSpPr>
        <p:spPr>
          <a:xfrm>
            <a:off x="0" y="0"/>
            <a:ext cx="9144000" cy="5148072"/>
          </a:xfrm>
          <a:prstGeom prst="rect">
            <a:avLst/>
          </a:prstGeom>
          <a:blipFill dpi="0" rotWithShape="1">
            <a:blip r:embed="rId2">
              <a:alphaModFix amt="30000"/>
            </a:blip>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Accent Bar 3">
    <p:spTree>
      <p:nvGrpSpPr>
        <p:cNvPr id="1" name=""/>
        <p:cNvGrpSpPr/>
        <p:nvPr/>
      </p:nvGrpSpPr>
      <p:grpSpPr>
        <a:xfrm>
          <a:off x="0" y="0"/>
          <a:ext cx="0" cy="0"/>
          <a:chOff x="0" y="0"/>
          <a:chExt cx="0" cy="0"/>
        </a:xfrm>
      </p:grpSpPr>
      <p:sp>
        <p:nvSpPr>
          <p:cNvPr id="4" name="Rectangle 3"/>
          <p:cNvSpPr/>
          <p:nvPr userDrawn="1"/>
        </p:nvSpPr>
        <p:spPr>
          <a:xfrm rot="16200000">
            <a:off x="3684371" y="-316128"/>
            <a:ext cx="1775257" cy="9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320" t="62587" r="1136"/>
          <a:stretch/>
        </p:blipFill>
        <p:spPr>
          <a:xfrm>
            <a:off x="0" y="3368243"/>
            <a:ext cx="9144000" cy="1775258"/>
          </a:xfrm>
          <a:prstGeom prst="rect">
            <a:avLst/>
          </a:prstGeom>
        </p:spPr>
      </p:pic>
      <p:sp>
        <p:nvSpPr>
          <p:cNvPr id="2" name="Title 1"/>
          <p:cNvSpPr>
            <a:spLocks noGrp="1"/>
          </p:cNvSpPr>
          <p:nvPr>
            <p:ph type="title"/>
          </p:nvPr>
        </p:nvSpPr>
        <p:spPr/>
        <p:txBody>
          <a:bodyPr/>
          <a:lstStyle/>
          <a:p>
            <a:r>
              <a:rPr lang="en-US"/>
              <a:t>Click to edit Master title style</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6" name="TextBox 5"/>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7"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ext uri="{BB962C8B-B14F-4D97-AF65-F5344CB8AC3E}">
        <p14:creationId xmlns:p14="http://schemas.microsoft.com/office/powerpoint/2010/main" val="1699463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line, Accent Bar 4">
    <p:spTree>
      <p:nvGrpSpPr>
        <p:cNvPr id="1" name=""/>
        <p:cNvGrpSpPr/>
        <p:nvPr/>
      </p:nvGrpSpPr>
      <p:grpSpPr>
        <a:xfrm>
          <a:off x="0" y="0"/>
          <a:ext cx="0" cy="0"/>
          <a:chOff x="0" y="0"/>
          <a:chExt cx="0" cy="0"/>
        </a:xfrm>
      </p:grpSpPr>
      <p:sp>
        <p:nvSpPr>
          <p:cNvPr id="4" name="Rectangle 3"/>
          <p:cNvSpPr/>
          <p:nvPr userDrawn="1"/>
        </p:nvSpPr>
        <p:spPr>
          <a:xfrm rot="16200000">
            <a:off x="3684371" y="-316128"/>
            <a:ext cx="1775257" cy="9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0" y="0"/>
            <a:ext cx="9144000" cy="5148072"/>
          </a:xfrm>
          <a:prstGeom prst="rect">
            <a:avLst/>
          </a:prstGeom>
          <a:blipFill dpi="0" rotWithShape="1">
            <a:blip r:embed="rId2">
              <a:alphaModFix amt="30000"/>
            </a:blip>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6" name="TextBox 5"/>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7"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ackground Gray Wave">
    <p:bg>
      <p:bgPr>
        <a:gradFill>
          <a:gsLst>
            <a:gs pos="0">
              <a:schemeClr val="tx1">
                <a:lumMod val="10000"/>
                <a:lumOff val="90000"/>
                <a:alpha val="85000"/>
              </a:schemeClr>
            </a:gs>
            <a:gs pos="100000">
              <a:schemeClr val="tx1">
                <a:lumMod val="10000"/>
                <a:lumOff val="90000"/>
              </a:schemeClr>
            </a:gs>
          </a:gsLst>
          <a:lin ang="4200000" scaled="0"/>
        </a:gra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5148072"/>
          </a:xfrm>
          <a:prstGeom prst="rect">
            <a:avLst/>
          </a:prstGeom>
          <a:blipFill dpi="0" rotWithShape="1">
            <a:blip r:embed="rId2">
              <a:alphaModFix amt="30000"/>
            </a:blip>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4" name="TextBox 3"/>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5"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ackground Teal Wave">
    <p:bg>
      <p:bgPr>
        <a:gradFill>
          <a:gsLst>
            <a:gs pos="100000">
              <a:srgbClr val="00AB8E"/>
            </a:gs>
            <a:gs pos="0">
              <a:schemeClr val="bg2">
                <a:alpha val="85000"/>
              </a:schemeClr>
            </a:gs>
          </a:gsLst>
          <a:lin ang="4200000" scaled="0"/>
        </a:gra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8072"/>
          </a:xfrm>
          <a:prstGeom prst="rect">
            <a:avLst/>
          </a:prstGeom>
          <a:blipFill dpi="0" rotWithShape="1">
            <a:blip r:embed="rId2">
              <a:alphaModFix amt="10000"/>
            </a:blip>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97800" y="4883510"/>
            <a:ext cx="1142998" cy="149765"/>
          </a:xfrm>
          <a:prstGeom prst="rect">
            <a:avLst/>
          </a:prstGeom>
        </p:spPr>
      </p:pic>
      <p:sp>
        <p:nvSpPr>
          <p:cNvPr id="9" name="TextBox 8"/>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bg1"/>
                </a:solidFill>
                <a:latin typeface="Corbel" charset="0"/>
                <a:ea typeface="Corbel" charset="0"/>
                <a:cs typeface="Corbel" charset="0"/>
              </a:rPr>
              <a:t>Confidential and Proprietary. © 2018 </a:t>
            </a:r>
            <a:r>
              <a:rPr lang="en-US" sz="650" b="0" i="0" dirty="0" err="1">
                <a:solidFill>
                  <a:schemeClr val="bg1"/>
                </a:solidFill>
                <a:latin typeface="Corbel" charset="0"/>
                <a:ea typeface="Corbel" charset="0"/>
                <a:cs typeface="Corbel" charset="0"/>
              </a:rPr>
              <a:t>Bazaarvoice</a:t>
            </a:r>
            <a:r>
              <a:rPr lang="en-US" sz="650" b="0" i="0" dirty="0">
                <a:solidFill>
                  <a:schemeClr val="bg1"/>
                </a:solidFill>
                <a:latin typeface="Corbel" charset="0"/>
                <a:ea typeface="Corbel" charset="0"/>
                <a:cs typeface="Corbel" charset="0"/>
              </a:rPr>
              <a:t>, Inc. </a:t>
            </a:r>
          </a:p>
        </p:txBody>
      </p:sp>
      <p:sp>
        <p:nvSpPr>
          <p:cNvPr id="10"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bg1"/>
                </a:solidFill>
                <a:latin typeface="Corbel" charset="0"/>
                <a:ea typeface="Corbel" charset="0"/>
                <a:cs typeface="Corbel" charset="0"/>
              </a:rPr>
              <a:pPr algn="l"/>
              <a:t>‹#›</a:t>
            </a:fld>
            <a:endParaRPr lang="en-US" sz="650" b="0" i="0" dirty="0">
              <a:solidFill>
                <a:schemeClr val="bg1"/>
              </a:solidFill>
              <a:latin typeface="Corbel" charset="0"/>
              <a:ea typeface="Corbel" charset="0"/>
              <a:cs typeface="Corbel" charset="0"/>
            </a:endParaRPr>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Background Navy Wave">
    <p:bg>
      <p:bgPr>
        <a:gradFill>
          <a:gsLst>
            <a:gs pos="100000">
              <a:schemeClr val="tx2"/>
            </a:gs>
            <a:gs pos="0">
              <a:schemeClr val="tx2">
                <a:alpha val="85000"/>
              </a:schemeClr>
            </a:gs>
          </a:gsLst>
          <a:lin ang="4200000" scaled="0"/>
        </a:gra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8072"/>
          </a:xfrm>
          <a:prstGeom prst="rect">
            <a:avLst/>
          </a:prstGeom>
          <a:blipFill dpi="0" rotWithShape="1">
            <a:blip r:embed="rId2">
              <a:alphaModFix amt="10000"/>
            </a:blip>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bg1"/>
                </a:solidFill>
                <a:latin typeface="Corbel" charset="0"/>
                <a:ea typeface="Corbel" charset="0"/>
                <a:cs typeface="Corbel" charset="0"/>
              </a:rPr>
              <a:t>Confidential and Proprietary. © 2018 </a:t>
            </a:r>
            <a:r>
              <a:rPr lang="en-US" sz="650" b="0" i="0" dirty="0" err="1">
                <a:solidFill>
                  <a:schemeClr val="bg1"/>
                </a:solidFill>
                <a:latin typeface="Corbel" charset="0"/>
                <a:ea typeface="Corbel" charset="0"/>
                <a:cs typeface="Corbel" charset="0"/>
              </a:rPr>
              <a:t>Bazaarvoice</a:t>
            </a:r>
            <a:r>
              <a:rPr lang="en-US" sz="650" b="0" i="0" dirty="0">
                <a:solidFill>
                  <a:schemeClr val="bg1"/>
                </a:solidFill>
                <a:latin typeface="Corbel" charset="0"/>
                <a:ea typeface="Corbel" charset="0"/>
                <a:cs typeface="Corbel" charset="0"/>
              </a:rPr>
              <a:t>, Inc. </a:t>
            </a:r>
          </a:p>
        </p:txBody>
      </p:sp>
      <p:sp>
        <p:nvSpPr>
          <p:cNvPr id="10"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bg1"/>
                </a:solidFill>
                <a:latin typeface="Corbel" charset="0"/>
                <a:ea typeface="Corbel" charset="0"/>
                <a:cs typeface="Corbel" charset="0"/>
              </a:rPr>
              <a:pPr algn="l"/>
              <a:t>‹#›</a:t>
            </a:fld>
            <a:endParaRPr lang="en-US" sz="650" b="0" i="0" dirty="0">
              <a:solidFill>
                <a:schemeClr val="bg1"/>
              </a:solidFill>
              <a:latin typeface="Corbel" charset="0"/>
              <a:ea typeface="Corbel" charset="0"/>
              <a:cs typeface="Corbel"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97800" y="4883510"/>
            <a:ext cx="1142998" cy="149764"/>
          </a:xfrm>
          <a:prstGeom prst="rect">
            <a:avLst/>
          </a:prstGeom>
        </p:spPr>
      </p:pic>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ackground Gray Diagonal">
    <p:bg>
      <p:bgPr>
        <a:gradFill>
          <a:gsLst>
            <a:gs pos="0">
              <a:schemeClr val="tx1">
                <a:lumMod val="10000"/>
                <a:lumOff val="90000"/>
                <a:alpha val="85000"/>
              </a:schemeClr>
            </a:gs>
            <a:gs pos="100000">
              <a:schemeClr val="tx1">
                <a:lumMod val="10000"/>
                <a:lumOff val="90000"/>
              </a:schemeClr>
            </a:gs>
          </a:gsLst>
          <a:lin ang="4200000" scaled="0"/>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alphaModFix/>
            <a:extLst>
              <a:ext uri="{28A0092B-C50C-407E-A947-70E740481C1C}">
                <a14:useLocalDpi xmlns:a14="http://schemas.microsoft.com/office/drawing/2010/main" val="0"/>
              </a:ext>
            </a:extLst>
          </a:blip>
          <a:srcRect l="5883" r="5228"/>
          <a:stretch/>
        </p:blipFill>
        <p:spPr>
          <a:xfrm>
            <a:off x="-1" y="0"/>
            <a:ext cx="9144001" cy="5143500"/>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4" name="TextBox 3"/>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5"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ackground Teal Diagonal">
    <p:bg>
      <p:bgPr>
        <a:gradFill>
          <a:gsLst>
            <a:gs pos="100000">
              <a:srgbClr val="00AB8E"/>
            </a:gs>
            <a:gs pos="0">
              <a:schemeClr val="bg2">
                <a:alpha val="85000"/>
              </a:schemeClr>
            </a:gs>
          </a:gsLst>
          <a:lin ang="4200000" scaled="0"/>
        </a:gra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97800" y="4883510"/>
            <a:ext cx="1142998" cy="149765"/>
          </a:xfrm>
          <a:prstGeom prst="rect">
            <a:avLst/>
          </a:prstGeom>
        </p:spPr>
      </p:pic>
      <p:sp>
        <p:nvSpPr>
          <p:cNvPr id="9" name="TextBox 8"/>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bg1"/>
                </a:solidFill>
                <a:latin typeface="Corbel" charset="0"/>
                <a:ea typeface="Corbel" charset="0"/>
                <a:cs typeface="Corbel" charset="0"/>
              </a:rPr>
              <a:t>Confidential and Proprietary. © 2018 </a:t>
            </a:r>
            <a:r>
              <a:rPr lang="en-US" sz="650" b="0" i="0" dirty="0" err="1">
                <a:solidFill>
                  <a:schemeClr val="bg1"/>
                </a:solidFill>
                <a:latin typeface="Corbel" charset="0"/>
                <a:ea typeface="Corbel" charset="0"/>
                <a:cs typeface="Corbel" charset="0"/>
              </a:rPr>
              <a:t>Bazaarvoice</a:t>
            </a:r>
            <a:r>
              <a:rPr lang="en-US" sz="650" b="0" i="0" dirty="0">
                <a:solidFill>
                  <a:schemeClr val="bg1"/>
                </a:solidFill>
                <a:latin typeface="Corbel" charset="0"/>
                <a:ea typeface="Corbel" charset="0"/>
                <a:cs typeface="Corbel" charset="0"/>
              </a:rPr>
              <a:t>, Inc. </a:t>
            </a:r>
          </a:p>
        </p:txBody>
      </p:sp>
      <p:sp>
        <p:nvSpPr>
          <p:cNvPr id="10"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bg1"/>
                </a:solidFill>
                <a:latin typeface="Corbel" charset="0"/>
                <a:ea typeface="Corbel" charset="0"/>
                <a:cs typeface="Corbel" charset="0"/>
              </a:rPr>
              <a:pPr algn="l"/>
              <a:t>‹#›</a:t>
            </a:fld>
            <a:endParaRPr lang="en-US" sz="650" b="0" i="0" dirty="0">
              <a:solidFill>
                <a:schemeClr val="bg1"/>
              </a:solidFill>
              <a:latin typeface="Corbel" charset="0"/>
              <a:ea typeface="Corbel" charset="0"/>
              <a:cs typeface="Corbel" charset="0"/>
            </a:endParaRPr>
          </a:p>
        </p:txBody>
      </p:sp>
      <p:pic>
        <p:nvPicPr>
          <p:cNvPr id="6" name="Picture 5"/>
          <p:cNvPicPr>
            <a:picLocks noChangeAspect="1"/>
          </p:cNvPicPr>
          <p:nvPr userDrawn="1"/>
        </p:nvPicPr>
        <p:blipFill rotWithShape="1">
          <a:blip r:embed="rId3" cstate="print">
            <a:alphaModFix amt="50000"/>
            <a:extLst>
              <a:ext uri="{28A0092B-C50C-407E-A947-70E740481C1C}">
                <a14:useLocalDpi xmlns:a14="http://schemas.microsoft.com/office/drawing/2010/main" val="0"/>
              </a:ext>
            </a:extLst>
          </a:blip>
          <a:srcRect l="5883" r="5228"/>
          <a:stretch/>
        </p:blipFill>
        <p:spPr>
          <a:xfrm>
            <a:off x="-1" y="0"/>
            <a:ext cx="9144001" cy="5143500"/>
          </a:xfrm>
          <a:prstGeom prst="rect">
            <a:avLst/>
          </a:prstGeom>
        </p:spPr>
      </p:pic>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ackground Navy Diagonal">
    <p:bg>
      <p:bgPr>
        <a:gradFill>
          <a:gsLst>
            <a:gs pos="100000">
              <a:schemeClr val="tx2"/>
            </a:gs>
            <a:gs pos="0">
              <a:schemeClr val="tx2">
                <a:alpha val="85000"/>
              </a:schemeClr>
            </a:gs>
          </a:gsLst>
          <a:lin ang="4200000" scaled="0"/>
        </a:gradFill>
        <a:effectLst/>
      </p:bgPr>
    </p:bg>
    <p:spTree>
      <p:nvGrpSpPr>
        <p:cNvPr id="1" name=""/>
        <p:cNvGrpSpPr/>
        <p:nvPr/>
      </p:nvGrpSpPr>
      <p:grpSpPr>
        <a:xfrm>
          <a:off x="0" y="0"/>
          <a:ext cx="0" cy="0"/>
          <a:chOff x="0" y="0"/>
          <a:chExt cx="0" cy="0"/>
        </a:xfrm>
      </p:grpSpPr>
      <p:sp>
        <p:nvSpPr>
          <p:cNvPr id="9" name="TextBox 8"/>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bg1"/>
                </a:solidFill>
                <a:latin typeface="Corbel" charset="0"/>
                <a:ea typeface="Corbel" charset="0"/>
                <a:cs typeface="Corbel" charset="0"/>
              </a:rPr>
              <a:t>Confidential and Proprietary. © 2018 </a:t>
            </a:r>
            <a:r>
              <a:rPr lang="en-US" sz="650" b="0" i="0" dirty="0" err="1">
                <a:solidFill>
                  <a:schemeClr val="bg1"/>
                </a:solidFill>
                <a:latin typeface="Corbel" charset="0"/>
                <a:ea typeface="Corbel" charset="0"/>
                <a:cs typeface="Corbel" charset="0"/>
              </a:rPr>
              <a:t>Bazaarvoice</a:t>
            </a:r>
            <a:r>
              <a:rPr lang="en-US" sz="650" b="0" i="0" dirty="0">
                <a:solidFill>
                  <a:schemeClr val="bg1"/>
                </a:solidFill>
                <a:latin typeface="Corbel" charset="0"/>
                <a:ea typeface="Corbel" charset="0"/>
                <a:cs typeface="Corbel" charset="0"/>
              </a:rPr>
              <a:t>, Inc. </a:t>
            </a:r>
          </a:p>
        </p:txBody>
      </p:sp>
      <p:sp>
        <p:nvSpPr>
          <p:cNvPr id="10"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bg1"/>
                </a:solidFill>
                <a:latin typeface="Corbel" charset="0"/>
                <a:ea typeface="Corbel" charset="0"/>
                <a:cs typeface="Corbel" charset="0"/>
              </a:rPr>
              <a:pPr algn="l"/>
              <a:t>‹#›</a:t>
            </a:fld>
            <a:endParaRPr lang="en-US" sz="650" b="0" i="0" dirty="0">
              <a:solidFill>
                <a:schemeClr val="bg1"/>
              </a:solidFill>
              <a:latin typeface="Corbel" charset="0"/>
              <a:ea typeface="Corbel" charset="0"/>
              <a:cs typeface="Corbel" charset="0"/>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97800" y="4883510"/>
            <a:ext cx="1142998" cy="149764"/>
          </a:xfrm>
          <a:prstGeom prst="rect">
            <a:avLst/>
          </a:prstGeom>
        </p:spPr>
      </p:pic>
      <p:pic>
        <p:nvPicPr>
          <p:cNvPr id="8" name="Picture 7"/>
          <p:cNvPicPr>
            <a:picLocks noChangeAspect="1"/>
          </p:cNvPicPr>
          <p:nvPr userDrawn="1"/>
        </p:nvPicPr>
        <p:blipFill rotWithShape="1">
          <a:blip r:embed="rId3" cstate="print">
            <a:alphaModFix amt="40000"/>
            <a:extLst>
              <a:ext uri="{28A0092B-C50C-407E-A947-70E740481C1C}">
                <a14:useLocalDpi xmlns:a14="http://schemas.microsoft.com/office/drawing/2010/main" val="0"/>
              </a:ext>
            </a:extLst>
          </a:blip>
          <a:srcRect l="5883" r="5228"/>
          <a:stretch/>
        </p:blipFill>
        <p:spPr>
          <a:xfrm>
            <a:off x="-1" y="0"/>
            <a:ext cx="9144001" cy="5143500"/>
          </a:xfrm>
          <a:prstGeom prst="rect">
            <a:avLst/>
          </a:prstGeom>
        </p:spPr>
      </p:pic>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ooter Only">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5" name="TextBox 4"/>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6"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DO-NOT-USE 1">
    <p:bg>
      <p:bgPr>
        <a:gradFill>
          <a:gsLst>
            <a:gs pos="0">
              <a:schemeClr val="tx2">
                <a:lumMod val="90000"/>
                <a:lumOff val="10000"/>
              </a:schemeClr>
            </a:gs>
            <a:gs pos="97000">
              <a:schemeClr val="tx2"/>
            </a:gs>
          </a:gsLst>
          <a:lin ang="4200000" scaled="0"/>
        </a:gradFill>
        <a:effectLst/>
      </p:bgPr>
    </p:bg>
    <p:spTree>
      <p:nvGrpSpPr>
        <p:cNvPr id="1" name=""/>
        <p:cNvGrpSpPr/>
        <p:nvPr/>
      </p:nvGrpSpPr>
      <p:grpSpPr>
        <a:xfrm>
          <a:off x="0" y="0"/>
          <a:ext cx="0" cy="0"/>
          <a:chOff x="0" y="0"/>
          <a:chExt cx="0" cy="0"/>
        </a:xfrm>
      </p:grpSpPr>
      <p:sp>
        <p:nvSpPr>
          <p:cNvPr id="2" name="TextBox 1"/>
          <p:cNvSpPr txBox="1"/>
          <p:nvPr userDrawn="1"/>
        </p:nvSpPr>
        <p:spPr>
          <a:xfrm>
            <a:off x="273810" y="273895"/>
            <a:ext cx="2133137" cy="415370"/>
          </a:xfrm>
          <a:prstGeom prst="rect">
            <a:avLst/>
          </a:prstGeom>
          <a:noFill/>
        </p:spPr>
        <p:txBody>
          <a:bodyPr wrap="square" rtlCol="0">
            <a:spAutoFit/>
          </a:bodyPr>
          <a:lstStyle/>
          <a:p>
            <a:r>
              <a:rPr lang="en-US" sz="1200" dirty="0">
                <a:solidFill>
                  <a:schemeClr val="bg1"/>
                </a:solidFill>
                <a:latin typeface="Corbel" charset="0"/>
                <a:ea typeface="Corbel" charset="0"/>
                <a:cs typeface="Corbel" charset="0"/>
              </a:rPr>
              <a:t>BAZAARVOICE PRODUCTS</a:t>
            </a:r>
          </a:p>
          <a:p>
            <a:endParaRPr lang="en-US" sz="899" dirty="0">
              <a:solidFill>
                <a:schemeClr val="bg1"/>
              </a:solidFill>
              <a:latin typeface="Corbel" charset="0"/>
              <a:ea typeface="Corbel" charset="0"/>
              <a:cs typeface="Corbel" charset="0"/>
            </a:endParaRPr>
          </a:p>
        </p:txBody>
      </p:sp>
      <p:sp>
        <p:nvSpPr>
          <p:cNvPr id="3" name="TextBox 2"/>
          <p:cNvSpPr txBox="1"/>
          <p:nvPr userDrawn="1"/>
        </p:nvSpPr>
        <p:spPr>
          <a:xfrm>
            <a:off x="381518" y="509887"/>
            <a:ext cx="1302260" cy="400110"/>
          </a:xfrm>
          <a:prstGeom prst="rect">
            <a:avLst/>
          </a:prstGeom>
          <a:noFill/>
        </p:spPr>
        <p:txBody>
          <a:bodyPr wrap="square" rtlCol="0">
            <a:spAutoFit/>
          </a:bodyPr>
          <a:lstStyle/>
          <a:p>
            <a:pPr algn="ctr"/>
            <a:r>
              <a:rPr lang="en-US" sz="1000" dirty="0">
                <a:solidFill>
                  <a:schemeClr val="bg1"/>
                </a:solidFill>
                <a:latin typeface="Corbel" charset="0"/>
                <a:ea typeface="Corbel" charset="0"/>
                <a:cs typeface="Corbel" charset="0"/>
              </a:rPr>
              <a:t>Ratings &amp; reviews</a:t>
            </a:r>
          </a:p>
          <a:p>
            <a:endParaRPr lang="en-US" sz="1000" dirty="0">
              <a:solidFill>
                <a:schemeClr val="bg1"/>
              </a:solidFill>
              <a:latin typeface="Corbel" charset="0"/>
              <a:ea typeface="Corbel" charset="0"/>
              <a:cs typeface="Corbel" charset="0"/>
            </a:endParaRPr>
          </a:p>
        </p:txBody>
      </p:sp>
      <p:sp>
        <p:nvSpPr>
          <p:cNvPr id="4" name="TextBox 3"/>
          <p:cNvSpPr txBox="1"/>
          <p:nvPr userDrawn="1"/>
        </p:nvSpPr>
        <p:spPr>
          <a:xfrm>
            <a:off x="1513836" y="509887"/>
            <a:ext cx="1056669" cy="400110"/>
          </a:xfrm>
          <a:prstGeom prst="rect">
            <a:avLst/>
          </a:prstGeom>
          <a:noFill/>
        </p:spPr>
        <p:txBody>
          <a:bodyPr wrap="square" rtlCol="0">
            <a:spAutoFit/>
          </a:bodyPr>
          <a:lstStyle/>
          <a:p>
            <a:pPr algn="ctr"/>
            <a:r>
              <a:rPr lang="en-US" sz="1000" dirty="0">
                <a:solidFill>
                  <a:schemeClr val="bg1"/>
                </a:solidFill>
                <a:latin typeface="Corbel" charset="0"/>
                <a:ea typeface="Corbel" charset="0"/>
                <a:cs typeface="Corbel" charset="0"/>
              </a:rPr>
              <a:t>Q&amp;A</a:t>
            </a:r>
          </a:p>
          <a:p>
            <a:endParaRPr lang="en-US" sz="1000" dirty="0">
              <a:solidFill>
                <a:schemeClr val="bg1"/>
              </a:solidFill>
              <a:latin typeface="Corbel" charset="0"/>
              <a:ea typeface="Corbel" charset="0"/>
              <a:cs typeface="Corbel" charset="0"/>
            </a:endParaRPr>
          </a:p>
        </p:txBody>
      </p:sp>
      <p:sp>
        <p:nvSpPr>
          <p:cNvPr id="5" name="TextBox 4"/>
          <p:cNvSpPr txBox="1"/>
          <p:nvPr userDrawn="1"/>
        </p:nvSpPr>
        <p:spPr>
          <a:xfrm>
            <a:off x="2518976" y="509887"/>
            <a:ext cx="1056669" cy="400110"/>
          </a:xfrm>
          <a:prstGeom prst="rect">
            <a:avLst/>
          </a:prstGeom>
          <a:noFill/>
        </p:spPr>
        <p:txBody>
          <a:bodyPr wrap="square" rtlCol="0">
            <a:spAutoFit/>
          </a:bodyPr>
          <a:lstStyle/>
          <a:p>
            <a:pPr algn="ctr"/>
            <a:r>
              <a:rPr lang="en-US" sz="1000" dirty="0">
                <a:solidFill>
                  <a:schemeClr val="bg1"/>
                </a:solidFill>
                <a:latin typeface="Corbel" charset="0"/>
                <a:ea typeface="Corbel" charset="0"/>
                <a:cs typeface="Corbel" charset="0"/>
              </a:rPr>
              <a:t>Social content</a:t>
            </a:r>
          </a:p>
          <a:p>
            <a:endParaRPr lang="en-US" sz="1000" dirty="0">
              <a:solidFill>
                <a:schemeClr val="bg1"/>
              </a:solidFill>
              <a:latin typeface="Corbel" charset="0"/>
              <a:ea typeface="Corbel" charset="0"/>
              <a:cs typeface="Corbel" charset="0"/>
            </a:endParaRPr>
          </a:p>
        </p:txBody>
      </p:sp>
      <p:sp>
        <p:nvSpPr>
          <p:cNvPr id="6" name="TextBox 5"/>
          <p:cNvSpPr txBox="1"/>
          <p:nvPr userDrawn="1"/>
        </p:nvSpPr>
        <p:spPr>
          <a:xfrm>
            <a:off x="3531491" y="509887"/>
            <a:ext cx="1056669" cy="400110"/>
          </a:xfrm>
          <a:prstGeom prst="rect">
            <a:avLst/>
          </a:prstGeom>
          <a:noFill/>
        </p:spPr>
        <p:txBody>
          <a:bodyPr wrap="square" rtlCol="0">
            <a:spAutoFit/>
          </a:bodyPr>
          <a:lstStyle/>
          <a:p>
            <a:pPr algn="ctr"/>
            <a:r>
              <a:rPr lang="en-US" sz="1000" dirty="0">
                <a:solidFill>
                  <a:schemeClr val="bg1"/>
                </a:solidFill>
                <a:latin typeface="Corbel" charset="0"/>
                <a:ea typeface="Corbel" charset="0"/>
                <a:cs typeface="Corbel" charset="0"/>
              </a:rPr>
              <a:t>Advertising</a:t>
            </a:r>
          </a:p>
          <a:p>
            <a:endParaRPr lang="en-US" sz="1000" dirty="0">
              <a:solidFill>
                <a:schemeClr val="bg1"/>
              </a:solidFill>
              <a:latin typeface="Corbel" charset="0"/>
              <a:ea typeface="Corbel" charset="0"/>
              <a:cs typeface="Corbel" charset="0"/>
            </a:endParaRPr>
          </a:p>
        </p:txBody>
      </p:sp>
      <p:sp>
        <p:nvSpPr>
          <p:cNvPr id="7" name="TextBox 6"/>
          <p:cNvSpPr txBox="1"/>
          <p:nvPr userDrawn="1"/>
        </p:nvSpPr>
        <p:spPr>
          <a:xfrm>
            <a:off x="4535341" y="509887"/>
            <a:ext cx="1056669" cy="400110"/>
          </a:xfrm>
          <a:prstGeom prst="rect">
            <a:avLst/>
          </a:prstGeom>
          <a:noFill/>
        </p:spPr>
        <p:txBody>
          <a:bodyPr wrap="square" rtlCol="0">
            <a:spAutoFit/>
          </a:bodyPr>
          <a:lstStyle/>
          <a:p>
            <a:pPr algn="ctr"/>
            <a:r>
              <a:rPr lang="en-US" sz="1000" dirty="0">
                <a:solidFill>
                  <a:schemeClr val="bg1"/>
                </a:solidFill>
                <a:latin typeface="Corbel" charset="0"/>
                <a:ea typeface="Corbel" charset="0"/>
                <a:cs typeface="Corbel" charset="0"/>
              </a:rPr>
              <a:t>Sampling</a:t>
            </a:r>
          </a:p>
          <a:p>
            <a:endParaRPr lang="en-US" sz="1000" dirty="0">
              <a:solidFill>
                <a:schemeClr val="bg1"/>
              </a:solidFill>
              <a:latin typeface="Corbel" charset="0"/>
              <a:ea typeface="Corbel" charset="0"/>
              <a:cs typeface="Corbel" charset="0"/>
            </a:endParaRPr>
          </a:p>
        </p:txBody>
      </p:sp>
      <p:sp>
        <p:nvSpPr>
          <p:cNvPr id="8" name="TextBox 7"/>
          <p:cNvSpPr txBox="1"/>
          <p:nvPr userDrawn="1"/>
        </p:nvSpPr>
        <p:spPr>
          <a:xfrm>
            <a:off x="5541186" y="509887"/>
            <a:ext cx="1056669" cy="400110"/>
          </a:xfrm>
          <a:prstGeom prst="rect">
            <a:avLst/>
          </a:prstGeom>
          <a:noFill/>
        </p:spPr>
        <p:txBody>
          <a:bodyPr wrap="square" rtlCol="0">
            <a:spAutoFit/>
          </a:bodyPr>
          <a:lstStyle/>
          <a:p>
            <a:pPr algn="ctr"/>
            <a:r>
              <a:rPr lang="en-US" sz="1000" dirty="0">
                <a:solidFill>
                  <a:schemeClr val="bg1"/>
                </a:solidFill>
                <a:latin typeface="Corbel" charset="0"/>
                <a:ea typeface="Corbel" charset="0"/>
                <a:cs typeface="Corbel" charset="0"/>
              </a:rPr>
              <a:t>Intelligence</a:t>
            </a:r>
          </a:p>
          <a:p>
            <a:endParaRPr lang="en-US" sz="1000" dirty="0">
              <a:solidFill>
                <a:schemeClr val="bg1"/>
              </a:solidFill>
              <a:latin typeface="Corbel" charset="0"/>
              <a:ea typeface="Corbel" charset="0"/>
              <a:cs typeface="Corbel" charset="0"/>
            </a:endParaRPr>
          </a:p>
        </p:txBody>
      </p:sp>
      <p:sp>
        <p:nvSpPr>
          <p:cNvPr id="9" name="TextBox 8"/>
          <p:cNvSpPr txBox="1"/>
          <p:nvPr userDrawn="1"/>
        </p:nvSpPr>
        <p:spPr>
          <a:xfrm>
            <a:off x="6536902" y="509887"/>
            <a:ext cx="1056669" cy="400110"/>
          </a:xfrm>
          <a:prstGeom prst="rect">
            <a:avLst/>
          </a:prstGeom>
          <a:noFill/>
        </p:spPr>
        <p:txBody>
          <a:bodyPr wrap="square" rtlCol="0">
            <a:spAutoFit/>
          </a:bodyPr>
          <a:lstStyle/>
          <a:p>
            <a:pPr algn="ctr"/>
            <a:r>
              <a:rPr lang="en-US" sz="1000" dirty="0">
                <a:solidFill>
                  <a:schemeClr val="bg1"/>
                </a:solidFill>
                <a:latin typeface="Corbel" charset="0"/>
                <a:ea typeface="Corbel" charset="0"/>
                <a:cs typeface="Corbel" charset="0"/>
              </a:rPr>
              <a:t>Brand edge</a:t>
            </a:r>
          </a:p>
          <a:p>
            <a:endParaRPr lang="en-US" sz="1000" dirty="0">
              <a:solidFill>
                <a:schemeClr val="bg1"/>
              </a:solidFill>
              <a:latin typeface="Corbel" charset="0"/>
              <a:ea typeface="Corbel" charset="0"/>
              <a:cs typeface="Corbel" charset="0"/>
            </a:endParaRPr>
          </a:p>
        </p:txBody>
      </p:sp>
      <p:sp>
        <p:nvSpPr>
          <p:cNvPr id="10" name="TextBox 9"/>
          <p:cNvSpPr txBox="1"/>
          <p:nvPr userDrawn="1"/>
        </p:nvSpPr>
        <p:spPr>
          <a:xfrm>
            <a:off x="7550630" y="509887"/>
            <a:ext cx="1056669" cy="400110"/>
          </a:xfrm>
          <a:prstGeom prst="rect">
            <a:avLst/>
          </a:prstGeom>
          <a:noFill/>
        </p:spPr>
        <p:txBody>
          <a:bodyPr wrap="square" rtlCol="0">
            <a:spAutoFit/>
          </a:bodyPr>
          <a:lstStyle/>
          <a:p>
            <a:pPr algn="ctr"/>
            <a:r>
              <a:rPr lang="en-US" sz="1000" dirty="0">
                <a:solidFill>
                  <a:schemeClr val="bg1"/>
                </a:solidFill>
                <a:latin typeface="Corbel" charset="0"/>
                <a:ea typeface="Corbel" charset="0"/>
                <a:cs typeface="Corbel" charset="0"/>
              </a:rPr>
              <a:t>Spotlights</a:t>
            </a:r>
          </a:p>
          <a:p>
            <a:endParaRPr lang="en-US" sz="1000" dirty="0">
              <a:solidFill>
                <a:schemeClr val="bg1"/>
              </a:solidFill>
              <a:latin typeface="Corbel" charset="0"/>
              <a:ea typeface="Corbel" charset="0"/>
              <a:cs typeface="Corbel" charset="0"/>
            </a:endParaRPr>
          </a:p>
        </p:txBody>
      </p:sp>
      <p:sp>
        <p:nvSpPr>
          <p:cNvPr id="11" name="TextBox 10"/>
          <p:cNvSpPr txBox="1"/>
          <p:nvPr userDrawn="1"/>
        </p:nvSpPr>
        <p:spPr>
          <a:xfrm>
            <a:off x="273810" y="2534495"/>
            <a:ext cx="3002212" cy="415370"/>
          </a:xfrm>
          <a:prstGeom prst="rect">
            <a:avLst/>
          </a:prstGeom>
          <a:noFill/>
        </p:spPr>
        <p:txBody>
          <a:bodyPr wrap="square" rtlCol="0">
            <a:spAutoFit/>
          </a:bodyPr>
          <a:lstStyle/>
          <a:p>
            <a:r>
              <a:rPr lang="en-US" sz="1200">
                <a:solidFill>
                  <a:schemeClr val="bg1"/>
                </a:solidFill>
                <a:latin typeface="Corbel" charset="0"/>
                <a:ea typeface="Corbel" charset="0"/>
                <a:cs typeface="Corbel" charset="0"/>
              </a:rPr>
              <a:t>THE BAZAARVOICE ADVANTAGE</a:t>
            </a:r>
            <a:endParaRPr lang="en-US" sz="1200" dirty="0">
              <a:solidFill>
                <a:schemeClr val="bg1"/>
              </a:solidFill>
              <a:latin typeface="Corbel" charset="0"/>
              <a:ea typeface="Corbel" charset="0"/>
              <a:cs typeface="Corbel" charset="0"/>
            </a:endParaRPr>
          </a:p>
          <a:p>
            <a:endParaRPr lang="en-US" sz="899" dirty="0">
              <a:solidFill>
                <a:schemeClr val="bg1"/>
              </a:solidFill>
              <a:latin typeface="Corbel" charset="0"/>
              <a:ea typeface="Corbel" charset="0"/>
              <a:cs typeface="Corbel" charset="0"/>
            </a:endParaRPr>
          </a:p>
        </p:txBody>
      </p:sp>
      <p:sp>
        <p:nvSpPr>
          <p:cNvPr id="12" name="TextBox 11"/>
          <p:cNvSpPr txBox="1"/>
          <p:nvPr userDrawn="1"/>
        </p:nvSpPr>
        <p:spPr>
          <a:xfrm>
            <a:off x="381518" y="2795887"/>
            <a:ext cx="1302260"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Proactive Strategy</a:t>
            </a:r>
          </a:p>
          <a:p>
            <a:pPr algn="ctr"/>
            <a:r>
              <a:rPr lang="en-US" sz="900" dirty="0">
                <a:solidFill>
                  <a:schemeClr val="bg1"/>
                </a:solidFill>
                <a:latin typeface="Corbel" charset="0"/>
                <a:ea typeface="Corbel" charset="0"/>
                <a:cs typeface="Corbel" charset="0"/>
              </a:rPr>
              <a:t>&amp; Expertise</a:t>
            </a:r>
            <a:endParaRPr lang="en-US" sz="1000" dirty="0">
              <a:solidFill>
                <a:schemeClr val="bg1"/>
              </a:solidFill>
              <a:latin typeface="Corbel" charset="0"/>
              <a:ea typeface="Corbel" charset="0"/>
              <a:cs typeface="Corbel" charset="0"/>
            </a:endParaRPr>
          </a:p>
        </p:txBody>
      </p:sp>
      <p:sp>
        <p:nvSpPr>
          <p:cNvPr id="13" name="TextBox 12"/>
          <p:cNvSpPr txBox="1"/>
          <p:nvPr userDrawn="1"/>
        </p:nvSpPr>
        <p:spPr>
          <a:xfrm>
            <a:off x="1423898" y="2795887"/>
            <a:ext cx="1228054"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Client Success</a:t>
            </a:r>
          </a:p>
        </p:txBody>
      </p:sp>
      <p:sp>
        <p:nvSpPr>
          <p:cNvPr id="14" name="TextBox 13"/>
          <p:cNvSpPr txBox="1"/>
          <p:nvPr userDrawn="1"/>
        </p:nvSpPr>
        <p:spPr>
          <a:xfrm>
            <a:off x="2406947" y="2795887"/>
            <a:ext cx="1213469" cy="230832"/>
          </a:xfrm>
          <a:prstGeom prst="rect">
            <a:avLst/>
          </a:prstGeom>
          <a:noFill/>
        </p:spPr>
        <p:txBody>
          <a:bodyPr wrap="square" rtlCol="0">
            <a:spAutoFit/>
          </a:bodyPr>
          <a:lstStyle/>
          <a:p>
            <a:pPr algn="ctr"/>
            <a:r>
              <a:rPr lang="en-US" sz="900">
                <a:solidFill>
                  <a:schemeClr val="bg1"/>
                </a:solidFill>
                <a:latin typeface="Corbel" charset="0"/>
                <a:ea typeface="Corbel" charset="0"/>
                <a:cs typeface="Corbel" charset="0"/>
              </a:rPr>
              <a:t>Thought</a:t>
            </a:r>
            <a:r>
              <a:rPr lang="en-US" sz="900" baseline="0">
                <a:solidFill>
                  <a:schemeClr val="bg1"/>
                </a:solidFill>
                <a:latin typeface="Corbel" charset="0"/>
                <a:ea typeface="Corbel" charset="0"/>
                <a:cs typeface="Corbel" charset="0"/>
              </a:rPr>
              <a:t> </a:t>
            </a:r>
            <a:r>
              <a:rPr lang="en-US" sz="900">
                <a:solidFill>
                  <a:schemeClr val="bg1"/>
                </a:solidFill>
                <a:latin typeface="Corbel" charset="0"/>
                <a:ea typeface="Corbel" charset="0"/>
                <a:cs typeface="Corbel" charset="0"/>
              </a:rPr>
              <a:t>Leadership</a:t>
            </a:r>
            <a:endParaRPr lang="en-US" sz="1000" dirty="0">
              <a:solidFill>
                <a:schemeClr val="bg1"/>
              </a:solidFill>
              <a:latin typeface="Corbel" charset="0"/>
              <a:ea typeface="Corbel" charset="0"/>
              <a:cs typeface="Corbel" charset="0"/>
            </a:endParaRPr>
          </a:p>
        </p:txBody>
      </p:sp>
      <p:sp>
        <p:nvSpPr>
          <p:cNvPr id="15" name="TextBox 14"/>
          <p:cNvSpPr txBox="1"/>
          <p:nvPr userDrawn="1"/>
        </p:nvSpPr>
        <p:spPr>
          <a:xfrm>
            <a:off x="4107601" y="2795887"/>
            <a:ext cx="1148580"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Exceptional Service</a:t>
            </a:r>
          </a:p>
          <a:p>
            <a:pPr algn="ctr"/>
            <a:r>
              <a:rPr lang="en-US" sz="900" dirty="0">
                <a:solidFill>
                  <a:schemeClr val="bg1"/>
                </a:solidFill>
                <a:latin typeface="Corbel" charset="0"/>
                <a:ea typeface="Corbel" charset="0"/>
                <a:cs typeface="Corbel" charset="0"/>
              </a:rPr>
              <a:t>and Support</a:t>
            </a:r>
            <a:endParaRPr lang="en-US" sz="1000" dirty="0">
              <a:solidFill>
                <a:schemeClr val="bg1"/>
              </a:solidFill>
              <a:latin typeface="Corbel" charset="0"/>
              <a:ea typeface="Corbel" charset="0"/>
              <a:cs typeface="Corbel" charset="0"/>
            </a:endParaRPr>
          </a:p>
        </p:txBody>
      </p:sp>
      <p:sp>
        <p:nvSpPr>
          <p:cNvPr id="16" name="TextBox 15"/>
          <p:cNvSpPr txBox="1"/>
          <p:nvPr userDrawn="1"/>
        </p:nvSpPr>
        <p:spPr>
          <a:xfrm>
            <a:off x="5165261" y="2795887"/>
            <a:ext cx="1056669" cy="369332"/>
          </a:xfrm>
          <a:prstGeom prst="rect">
            <a:avLst/>
          </a:prstGeom>
          <a:noFill/>
        </p:spPr>
        <p:txBody>
          <a:bodyPr wrap="square" rtlCol="0">
            <a:spAutoFit/>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sz="900" dirty="0">
                <a:solidFill>
                  <a:schemeClr val="bg1"/>
                </a:solidFill>
                <a:latin typeface="Corbel" charset="0"/>
                <a:ea typeface="Corbel" charset="0"/>
                <a:cs typeface="Corbel" charset="0"/>
              </a:rPr>
              <a:t>Implementation</a:t>
            </a:r>
          </a:p>
          <a:p>
            <a:endParaRPr lang="en-US" sz="900" dirty="0">
              <a:solidFill>
                <a:schemeClr val="bg1"/>
              </a:solidFill>
              <a:latin typeface="Corbel" charset="0"/>
              <a:ea typeface="Corbel" charset="0"/>
              <a:cs typeface="Corbel" charset="0"/>
            </a:endParaRPr>
          </a:p>
        </p:txBody>
      </p:sp>
      <p:sp>
        <p:nvSpPr>
          <p:cNvPr id="17" name="TextBox 16"/>
          <p:cNvSpPr txBox="1"/>
          <p:nvPr userDrawn="1"/>
        </p:nvSpPr>
        <p:spPr>
          <a:xfrm>
            <a:off x="6171106" y="2795887"/>
            <a:ext cx="1056669" cy="523220"/>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Managed Services</a:t>
            </a:r>
          </a:p>
          <a:p>
            <a:pPr algn="ctr"/>
            <a:endParaRPr lang="en-US" sz="900" dirty="0">
              <a:solidFill>
                <a:schemeClr val="bg1"/>
              </a:solidFill>
              <a:latin typeface="Corbel" charset="0"/>
              <a:ea typeface="Corbel" charset="0"/>
              <a:cs typeface="Corbel" charset="0"/>
            </a:endParaRPr>
          </a:p>
          <a:p>
            <a:endParaRPr lang="en-US" sz="1000" dirty="0">
              <a:solidFill>
                <a:schemeClr val="bg1"/>
              </a:solidFill>
              <a:latin typeface="Corbel" charset="0"/>
              <a:ea typeface="Corbel" charset="0"/>
              <a:cs typeface="Corbel" charset="0"/>
            </a:endParaRPr>
          </a:p>
        </p:txBody>
      </p:sp>
      <p:sp>
        <p:nvSpPr>
          <p:cNvPr id="18" name="TextBox 17"/>
          <p:cNvSpPr txBox="1"/>
          <p:nvPr userDrawn="1"/>
        </p:nvSpPr>
        <p:spPr>
          <a:xfrm>
            <a:off x="7166822" y="2795887"/>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Technical Support</a:t>
            </a:r>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O-NOT-USE 2">
    <p:bg>
      <p:bgPr>
        <a:gradFill>
          <a:gsLst>
            <a:gs pos="0">
              <a:schemeClr val="tx2">
                <a:lumMod val="90000"/>
                <a:lumOff val="10000"/>
              </a:schemeClr>
            </a:gs>
            <a:gs pos="97000">
              <a:schemeClr val="tx2"/>
            </a:gs>
          </a:gsLst>
          <a:lin ang="4200000" scaled="0"/>
        </a:gradFill>
        <a:effectLst/>
      </p:bgPr>
    </p:bg>
    <p:spTree>
      <p:nvGrpSpPr>
        <p:cNvPr id="1" name=""/>
        <p:cNvGrpSpPr/>
        <p:nvPr/>
      </p:nvGrpSpPr>
      <p:grpSpPr>
        <a:xfrm>
          <a:off x="0" y="0"/>
          <a:ext cx="0" cy="0"/>
          <a:chOff x="0" y="0"/>
          <a:chExt cx="0" cy="0"/>
        </a:xfrm>
      </p:grpSpPr>
      <p:sp>
        <p:nvSpPr>
          <p:cNvPr id="2" name="TextBox 1"/>
          <p:cNvSpPr txBox="1"/>
          <p:nvPr userDrawn="1"/>
        </p:nvSpPr>
        <p:spPr>
          <a:xfrm>
            <a:off x="1423898" y="597537"/>
            <a:ext cx="1228052"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Display</a:t>
            </a:r>
          </a:p>
          <a:p>
            <a:endParaRPr lang="en-US" sz="900" dirty="0">
              <a:solidFill>
                <a:schemeClr val="bg1"/>
              </a:solidFill>
              <a:latin typeface="Corbel" charset="0"/>
              <a:ea typeface="Corbel" charset="0"/>
              <a:cs typeface="Corbel" charset="0"/>
            </a:endParaRPr>
          </a:p>
        </p:txBody>
      </p:sp>
      <p:sp>
        <p:nvSpPr>
          <p:cNvPr id="3" name="TextBox 2"/>
          <p:cNvSpPr txBox="1"/>
          <p:nvPr userDrawn="1"/>
        </p:nvSpPr>
        <p:spPr>
          <a:xfrm>
            <a:off x="3477681" y="597537"/>
            <a:ext cx="1148578"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Holistic Platform</a:t>
            </a:r>
            <a:endParaRPr lang="en-US" sz="1000" dirty="0">
              <a:solidFill>
                <a:schemeClr val="bg1"/>
              </a:solidFill>
              <a:latin typeface="Corbel" charset="0"/>
              <a:ea typeface="Corbel" charset="0"/>
              <a:cs typeface="Corbel" charset="0"/>
            </a:endParaRPr>
          </a:p>
        </p:txBody>
      </p:sp>
      <p:sp>
        <p:nvSpPr>
          <p:cNvPr id="4" name="TextBox 3"/>
          <p:cNvSpPr txBox="1"/>
          <p:nvPr userDrawn="1"/>
        </p:nvSpPr>
        <p:spPr>
          <a:xfrm>
            <a:off x="4535342" y="597537"/>
            <a:ext cx="1056668"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Infrastructure</a:t>
            </a:r>
          </a:p>
          <a:p>
            <a:endParaRPr lang="en-US" sz="900" dirty="0">
              <a:solidFill>
                <a:schemeClr val="bg1"/>
              </a:solidFill>
              <a:latin typeface="Corbel" charset="0"/>
              <a:ea typeface="Corbel" charset="0"/>
              <a:cs typeface="Corbel" charset="0"/>
            </a:endParaRPr>
          </a:p>
        </p:txBody>
      </p:sp>
      <p:sp>
        <p:nvSpPr>
          <p:cNvPr id="5" name="TextBox 4"/>
          <p:cNvSpPr txBox="1"/>
          <p:nvPr userDrawn="1"/>
        </p:nvSpPr>
        <p:spPr>
          <a:xfrm>
            <a:off x="5541187" y="597537"/>
            <a:ext cx="105666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Mobile</a:t>
            </a:r>
          </a:p>
          <a:p>
            <a:endParaRPr lang="en-US" sz="1000" dirty="0">
              <a:solidFill>
                <a:schemeClr val="bg1"/>
              </a:solidFill>
              <a:latin typeface="Corbel" charset="0"/>
              <a:ea typeface="Corbel" charset="0"/>
              <a:cs typeface="Corbel" charset="0"/>
            </a:endParaRPr>
          </a:p>
        </p:txBody>
      </p:sp>
      <p:sp>
        <p:nvSpPr>
          <p:cNvPr id="6" name="TextBox 5"/>
          <p:cNvSpPr txBox="1"/>
          <p:nvPr userDrawn="1"/>
        </p:nvSpPr>
        <p:spPr>
          <a:xfrm>
            <a:off x="6496708" y="597537"/>
            <a:ext cx="1194411" cy="230832"/>
          </a:xfrm>
          <a:prstGeom prst="rect">
            <a:avLst/>
          </a:prstGeom>
          <a:noFill/>
        </p:spPr>
        <p:txBody>
          <a:bodyPr wrap="square" rtlCol="0">
            <a:spAutoFit/>
          </a:bodyPr>
          <a:lstStyle/>
          <a:p>
            <a:pPr algn="ctr"/>
            <a:r>
              <a:rPr lang="en-US" sz="900">
                <a:solidFill>
                  <a:schemeClr val="bg1"/>
                </a:solidFill>
                <a:latin typeface="Corbel" charset="0"/>
                <a:ea typeface="Corbel" charset="0"/>
                <a:cs typeface="Corbel" charset="0"/>
              </a:rPr>
              <a:t>Partner</a:t>
            </a:r>
            <a:r>
              <a:rPr lang="en-US" sz="900" baseline="0" dirty="0">
                <a:solidFill>
                  <a:schemeClr val="bg1"/>
                </a:solidFill>
                <a:latin typeface="Corbel" charset="0"/>
                <a:ea typeface="Corbel" charset="0"/>
                <a:cs typeface="Corbel" charset="0"/>
              </a:rPr>
              <a:t> </a:t>
            </a:r>
            <a:r>
              <a:rPr lang="en-US" sz="900">
                <a:solidFill>
                  <a:schemeClr val="bg1"/>
                </a:solidFill>
                <a:latin typeface="Corbel" charset="0"/>
                <a:ea typeface="Corbel" charset="0"/>
                <a:cs typeface="Corbel" charset="0"/>
              </a:rPr>
              <a:t>Integrations</a:t>
            </a:r>
            <a:endParaRPr lang="en-US" sz="1000" dirty="0">
              <a:solidFill>
                <a:schemeClr val="bg1"/>
              </a:solidFill>
              <a:latin typeface="Corbel" charset="0"/>
              <a:ea typeface="Corbel" charset="0"/>
              <a:cs typeface="Corbel" charset="0"/>
            </a:endParaRPr>
          </a:p>
        </p:txBody>
      </p:sp>
      <p:sp>
        <p:nvSpPr>
          <p:cNvPr id="7" name="TextBox 6"/>
          <p:cNvSpPr txBox="1"/>
          <p:nvPr userDrawn="1"/>
        </p:nvSpPr>
        <p:spPr>
          <a:xfrm>
            <a:off x="7550630" y="597537"/>
            <a:ext cx="131904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Reporting &amp;</a:t>
            </a:r>
            <a:r>
              <a:rPr lang="en-US" sz="900" baseline="0" dirty="0">
                <a:solidFill>
                  <a:schemeClr val="bg1"/>
                </a:solidFill>
                <a:latin typeface="Corbel" charset="0"/>
                <a:ea typeface="Corbel" charset="0"/>
                <a:cs typeface="Corbel" charset="0"/>
              </a:rPr>
              <a:t> </a:t>
            </a:r>
            <a:r>
              <a:rPr lang="en-US" sz="900" dirty="0">
                <a:solidFill>
                  <a:schemeClr val="bg1"/>
                </a:solidFill>
                <a:latin typeface="Corbel" charset="0"/>
                <a:ea typeface="Corbel" charset="0"/>
                <a:cs typeface="Corbel" charset="0"/>
              </a:rPr>
              <a:t>Analytics</a:t>
            </a:r>
          </a:p>
        </p:txBody>
      </p:sp>
      <p:sp>
        <p:nvSpPr>
          <p:cNvPr id="8" name="TextBox 7"/>
          <p:cNvSpPr txBox="1"/>
          <p:nvPr userDrawn="1"/>
        </p:nvSpPr>
        <p:spPr>
          <a:xfrm>
            <a:off x="273810" y="340693"/>
            <a:ext cx="3002208" cy="415370"/>
          </a:xfrm>
          <a:prstGeom prst="rect">
            <a:avLst/>
          </a:prstGeom>
          <a:noFill/>
        </p:spPr>
        <p:txBody>
          <a:bodyPr wrap="square" rtlCol="0">
            <a:spAutoFit/>
          </a:bodyPr>
          <a:lstStyle/>
          <a:p>
            <a:r>
              <a:rPr lang="en-US" sz="1200" dirty="0">
                <a:solidFill>
                  <a:schemeClr val="bg1"/>
                </a:solidFill>
                <a:latin typeface="Corbel" charset="0"/>
                <a:ea typeface="Corbel" charset="0"/>
                <a:cs typeface="Corbel" charset="0"/>
              </a:rPr>
              <a:t>THE BAZAARVOICE ADVANTAGE</a:t>
            </a:r>
          </a:p>
          <a:p>
            <a:endParaRPr lang="en-US" sz="899" dirty="0">
              <a:solidFill>
                <a:schemeClr val="bg1"/>
              </a:solidFill>
              <a:latin typeface="Corbel" charset="0"/>
              <a:ea typeface="Corbel" charset="0"/>
              <a:cs typeface="Corbel" charset="0"/>
            </a:endParaRPr>
          </a:p>
        </p:txBody>
      </p:sp>
      <p:sp>
        <p:nvSpPr>
          <p:cNvPr id="9" name="TextBox 8"/>
          <p:cNvSpPr txBox="1"/>
          <p:nvPr userDrawn="1"/>
        </p:nvSpPr>
        <p:spPr>
          <a:xfrm>
            <a:off x="381518" y="590934"/>
            <a:ext cx="1302258" cy="523220"/>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Single Platform</a:t>
            </a:r>
          </a:p>
          <a:p>
            <a:pPr algn="ctr"/>
            <a:r>
              <a:rPr lang="en-US" sz="900" dirty="0">
                <a:solidFill>
                  <a:schemeClr val="bg1"/>
                </a:solidFill>
                <a:latin typeface="Corbel" charset="0"/>
                <a:ea typeface="Corbel" charset="0"/>
                <a:cs typeface="Corbel" charset="0"/>
              </a:rPr>
              <a:t>Innovation</a:t>
            </a:r>
          </a:p>
          <a:p>
            <a:endParaRPr lang="en-US" sz="1000" dirty="0">
              <a:solidFill>
                <a:schemeClr val="bg1"/>
              </a:solidFill>
              <a:latin typeface="Corbel" charset="0"/>
              <a:ea typeface="Corbel" charset="0"/>
              <a:cs typeface="Corbel" charset="0"/>
            </a:endParaRPr>
          </a:p>
        </p:txBody>
      </p:sp>
      <p:sp>
        <p:nvSpPr>
          <p:cNvPr id="18" name="TextBox 17"/>
          <p:cNvSpPr txBox="1"/>
          <p:nvPr userDrawn="1"/>
        </p:nvSpPr>
        <p:spPr>
          <a:xfrm>
            <a:off x="2481814" y="597537"/>
            <a:ext cx="114882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Flexibility</a:t>
            </a:r>
            <a:endParaRPr lang="en-US" sz="1000" dirty="0">
              <a:solidFill>
                <a:schemeClr val="bg1"/>
              </a:solidFill>
              <a:latin typeface="Corbel" charset="0"/>
              <a:ea typeface="Corbel" charset="0"/>
              <a:cs typeface="Corbel" charset="0"/>
            </a:endParaRPr>
          </a:p>
        </p:txBody>
      </p:sp>
      <p:sp>
        <p:nvSpPr>
          <p:cNvPr id="19" name="TextBox 18"/>
          <p:cNvSpPr txBox="1"/>
          <p:nvPr userDrawn="1"/>
        </p:nvSpPr>
        <p:spPr>
          <a:xfrm>
            <a:off x="381518" y="2708968"/>
            <a:ext cx="1302260"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Scalability</a:t>
            </a:r>
            <a:endParaRPr lang="en-US" sz="1000" dirty="0">
              <a:solidFill>
                <a:schemeClr val="bg1"/>
              </a:solidFill>
              <a:latin typeface="Corbel" charset="0"/>
              <a:ea typeface="Corbel" charset="0"/>
              <a:cs typeface="Corbel" charset="0"/>
            </a:endParaRPr>
          </a:p>
        </p:txBody>
      </p:sp>
      <p:sp>
        <p:nvSpPr>
          <p:cNvPr id="20" name="TextBox 19"/>
          <p:cNvSpPr txBox="1"/>
          <p:nvPr userDrawn="1"/>
        </p:nvSpPr>
        <p:spPr>
          <a:xfrm>
            <a:off x="1423898" y="2708968"/>
            <a:ext cx="1228054"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SEO</a:t>
            </a:r>
          </a:p>
        </p:txBody>
      </p:sp>
      <p:sp>
        <p:nvSpPr>
          <p:cNvPr id="21" name="TextBox 20"/>
          <p:cNvSpPr txBox="1"/>
          <p:nvPr userDrawn="1"/>
        </p:nvSpPr>
        <p:spPr>
          <a:xfrm>
            <a:off x="2903265" y="2708968"/>
            <a:ext cx="1148831"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The World’s Largest</a:t>
            </a:r>
          </a:p>
          <a:p>
            <a:pPr algn="ctr"/>
            <a:r>
              <a:rPr lang="en-US" sz="900" dirty="0">
                <a:solidFill>
                  <a:schemeClr val="bg1"/>
                </a:solidFill>
                <a:latin typeface="Corbel" charset="0"/>
                <a:ea typeface="Corbel" charset="0"/>
                <a:cs typeface="Corbel" charset="0"/>
              </a:rPr>
              <a:t>Shopper Network</a:t>
            </a:r>
            <a:endParaRPr lang="en-US" sz="1000" dirty="0">
              <a:solidFill>
                <a:schemeClr val="bg1"/>
              </a:solidFill>
              <a:latin typeface="Corbel" charset="0"/>
              <a:ea typeface="Corbel" charset="0"/>
              <a:cs typeface="Corbel" charset="0"/>
            </a:endParaRPr>
          </a:p>
        </p:txBody>
      </p:sp>
      <p:sp>
        <p:nvSpPr>
          <p:cNvPr id="22" name="TextBox 21"/>
          <p:cNvSpPr txBox="1"/>
          <p:nvPr userDrawn="1"/>
        </p:nvSpPr>
        <p:spPr>
          <a:xfrm>
            <a:off x="3899132" y="2708968"/>
            <a:ext cx="1148580"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Network Data</a:t>
            </a:r>
            <a:endParaRPr lang="en-US" sz="1000" dirty="0">
              <a:solidFill>
                <a:schemeClr val="bg1"/>
              </a:solidFill>
              <a:latin typeface="Corbel" charset="0"/>
              <a:ea typeface="Corbel" charset="0"/>
              <a:cs typeface="Corbel" charset="0"/>
            </a:endParaRPr>
          </a:p>
        </p:txBody>
      </p:sp>
      <p:sp>
        <p:nvSpPr>
          <p:cNvPr id="23" name="TextBox 22"/>
          <p:cNvSpPr txBox="1"/>
          <p:nvPr userDrawn="1"/>
        </p:nvSpPr>
        <p:spPr>
          <a:xfrm>
            <a:off x="4956792" y="2708968"/>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Syndication</a:t>
            </a:r>
          </a:p>
        </p:txBody>
      </p:sp>
      <p:sp>
        <p:nvSpPr>
          <p:cNvPr id="24" name="TextBox 23"/>
          <p:cNvSpPr txBox="1"/>
          <p:nvPr userDrawn="1"/>
        </p:nvSpPr>
        <p:spPr>
          <a:xfrm>
            <a:off x="5775771" y="2708968"/>
            <a:ext cx="1412240"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Syndication</a:t>
            </a:r>
            <a:r>
              <a:rPr lang="en-US" sz="900" baseline="0" dirty="0">
                <a:solidFill>
                  <a:schemeClr val="bg1"/>
                </a:solidFill>
                <a:latin typeface="Corbel" charset="0"/>
                <a:ea typeface="Corbel" charset="0"/>
                <a:cs typeface="Corbel" charset="0"/>
              </a:rPr>
              <a:t> </a:t>
            </a:r>
            <a:r>
              <a:rPr lang="en-US" sz="900" dirty="0">
                <a:solidFill>
                  <a:schemeClr val="bg1"/>
                </a:solidFill>
                <a:latin typeface="Corbel" charset="0"/>
                <a:ea typeface="Corbel" charset="0"/>
                <a:cs typeface="Corbel" charset="0"/>
              </a:rPr>
              <a:t>Reporting</a:t>
            </a:r>
            <a:endParaRPr lang="en-US" sz="1000" dirty="0">
              <a:solidFill>
                <a:schemeClr val="bg1"/>
              </a:solidFill>
              <a:latin typeface="Corbel" charset="0"/>
              <a:ea typeface="Corbel" charset="0"/>
              <a:cs typeface="Corbel" charset="0"/>
            </a:endParaRPr>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DO-NOT-USE 2">
    <p:bg>
      <p:bgPr>
        <a:gradFill>
          <a:gsLst>
            <a:gs pos="0">
              <a:schemeClr val="tx2">
                <a:lumMod val="90000"/>
                <a:lumOff val="10000"/>
              </a:schemeClr>
            </a:gs>
            <a:gs pos="97000">
              <a:schemeClr val="tx2"/>
            </a:gs>
          </a:gsLst>
          <a:lin ang="4200000" scaled="0"/>
        </a:gradFill>
        <a:effectLst/>
      </p:bgPr>
    </p:bg>
    <p:spTree>
      <p:nvGrpSpPr>
        <p:cNvPr id="1" name=""/>
        <p:cNvGrpSpPr/>
        <p:nvPr/>
      </p:nvGrpSpPr>
      <p:grpSpPr>
        <a:xfrm>
          <a:off x="0" y="0"/>
          <a:ext cx="0" cy="0"/>
          <a:chOff x="0" y="0"/>
          <a:chExt cx="0" cy="0"/>
        </a:xfrm>
      </p:grpSpPr>
      <p:sp>
        <p:nvSpPr>
          <p:cNvPr id="2" name="TextBox 1"/>
          <p:cNvSpPr txBox="1"/>
          <p:nvPr userDrawn="1"/>
        </p:nvSpPr>
        <p:spPr>
          <a:xfrm>
            <a:off x="1423898" y="597537"/>
            <a:ext cx="1228052"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Accessibility</a:t>
            </a:r>
          </a:p>
          <a:p>
            <a:endParaRPr lang="en-US" sz="900" dirty="0">
              <a:solidFill>
                <a:schemeClr val="bg1"/>
              </a:solidFill>
              <a:latin typeface="Corbel" charset="0"/>
              <a:ea typeface="Corbel" charset="0"/>
              <a:cs typeface="Corbel" charset="0"/>
            </a:endParaRPr>
          </a:p>
        </p:txBody>
      </p:sp>
      <p:sp>
        <p:nvSpPr>
          <p:cNvPr id="3" name="TextBox 2"/>
          <p:cNvSpPr txBox="1"/>
          <p:nvPr userDrawn="1"/>
        </p:nvSpPr>
        <p:spPr>
          <a:xfrm>
            <a:off x="3477681" y="597537"/>
            <a:ext cx="1148578"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Fraud Protection</a:t>
            </a:r>
            <a:endParaRPr lang="en-US" sz="1000" dirty="0">
              <a:solidFill>
                <a:schemeClr val="bg1"/>
              </a:solidFill>
              <a:latin typeface="Corbel" charset="0"/>
              <a:ea typeface="Corbel" charset="0"/>
              <a:cs typeface="Corbel" charset="0"/>
            </a:endParaRPr>
          </a:p>
        </p:txBody>
      </p:sp>
      <p:sp>
        <p:nvSpPr>
          <p:cNvPr id="4" name="TextBox 3"/>
          <p:cNvSpPr txBox="1"/>
          <p:nvPr userDrawn="1"/>
        </p:nvSpPr>
        <p:spPr>
          <a:xfrm>
            <a:off x="4535342" y="597537"/>
            <a:ext cx="1056668"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Global Footprint</a:t>
            </a:r>
          </a:p>
          <a:p>
            <a:endParaRPr lang="en-US" sz="900" dirty="0">
              <a:solidFill>
                <a:schemeClr val="bg1"/>
              </a:solidFill>
              <a:latin typeface="Corbel" charset="0"/>
              <a:ea typeface="Corbel" charset="0"/>
              <a:cs typeface="Corbel" charset="0"/>
            </a:endParaRPr>
          </a:p>
        </p:txBody>
      </p:sp>
      <p:sp>
        <p:nvSpPr>
          <p:cNvPr id="5" name="TextBox 4"/>
          <p:cNvSpPr txBox="1"/>
          <p:nvPr userDrawn="1"/>
        </p:nvSpPr>
        <p:spPr>
          <a:xfrm>
            <a:off x="5541187" y="597537"/>
            <a:ext cx="105666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Moderation</a:t>
            </a:r>
          </a:p>
          <a:p>
            <a:endParaRPr lang="en-US" sz="1000" dirty="0">
              <a:solidFill>
                <a:schemeClr val="bg1"/>
              </a:solidFill>
              <a:latin typeface="Corbel" charset="0"/>
              <a:ea typeface="Corbel" charset="0"/>
              <a:cs typeface="Corbel" charset="0"/>
            </a:endParaRPr>
          </a:p>
        </p:txBody>
      </p:sp>
      <p:sp>
        <p:nvSpPr>
          <p:cNvPr id="6" name="TextBox 5"/>
          <p:cNvSpPr txBox="1"/>
          <p:nvPr userDrawn="1"/>
        </p:nvSpPr>
        <p:spPr>
          <a:xfrm>
            <a:off x="6536903" y="597537"/>
            <a:ext cx="1056668" cy="384721"/>
          </a:xfrm>
          <a:prstGeom prst="rect">
            <a:avLst/>
          </a:prstGeom>
          <a:noFill/>
        </p:spPr>
        <p:txBody>
          <a:bodyPr wrap="square" rtlCol="0">
            <a:spAutoFit/>
          </a:bodyPr>
          <a:lstStyle/>
          <a:p>
            <a:pPr algn="ctr"/>
            <a:endParaRPr lang="en-US" sz="900" dirty="0">
              <a:solidFill>
                <a:schemeClr val="bg1"/>
              </a:solidFill>
              <a:latin typeface="Corbel" charset="0"/>
              <a:ea typeface="Corbel" charset="0"/>
              <a:cs typeface="Corbel" charset="0"/>
            </a:endParaRPr>
          </a:p>
          <a:p>
            <a:endParaRPr lang="en-US" sz="1000" dirty="0">
              <a:solidFill>
                <a:schemeClr val="bg1"/>
              </a:solidFill>
              <a:latin typeface="Corbel" charset="0"/>
              <a:ea typeface="Corbel" charset="0"/>
              <a:cs typeface="Corbel" charset="0"/>
            </a:endParaRPr>
          </a:p>
        </p:txBody>
      </p:sp>
      <p:sp>
        <p:nvSpPr>
          <p:cNvPr id="8" name="TextBox 7"/>
          <p:cNvSpPr txBox="1"/>
          <p:nvPr userDrawn="1"/>
        </p:nvSpPr>
        <p:spPr>
          <a:xfrm>
            <a:off x="273810" y="340693"/>
            <a:ext cx="3002208" cy="415370"/>
          </a:xfrm>
          <a:prstGeom prst="rect">
            <a:avLst/>
          </a:prstGeom>
          <a:noFill/>
        </p:spPr>
        <p:txBody>
          <a:bodyPr wrap="square" rtlCol="0">
            <a:spAutoFit/>
          </a:bodyPr>
          <a:lstStyle/>
          <a:p>
            <a:r>
              <a:rPr lang="en-US" sz="1200" dirty="0">
                <a:solidFill>
                  <a:schemeClr val="bg1"/>
                </a:solidFill>
                <a:latin typeface="Corbel" charset="0"/>
                <a:ea typeface="Corbel" charset="0"/>
                <a:cs typeface="Corbel" charset="0"/>
              </a:rPr>
              <a:t>THE BAZAARVOICE ADVANTAGE</a:t>
            </a:r>
          </a:p>
          <a:p>
            <a:endParaRPr lang="en-US" sz="899" dirty="0">
              <a:solidFill>
                <a:schemeClr val="bg1"/>
              </a:solidFill>
              <a:latin typeface="Corbel" charset="0"/>
              <a:ea typeface="Corbel" charset="0"/>
              <a:cs typeface="Corbel" charset="0"/>
            </a:endParaRPr>
          </a:p>
        </p:txBody>
      </p:sp>
      <p:sp>
        <p:nvSpPr>
          <p:cNvPr id="9" name="TextBox 8"/>
          <p:cNvSpPr txBox="1"/>
          <p:nvPr userDrawn="1"/>
        </p:nvSpPr>
        <p:spPr>
          <a:xfrm>
            <a:off x="381518" y="590934"/>
            <a:ext cx="1302258"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Content Integrity</a:t>
            </a:r>
          </a:p>
          <a:p>
            <a:pPr algn="ctr"/>
            <a:r>
              <a:rPr lang="en-US" sz="900" dirty="0">
                <a:solidFill>
                  <a:schemeClr val="bg1"/>
                </a:solidFill>
                <a:latin typeface="Corbel" charset="0"/>
                <a:ea typeface="Corbel" charset="0"/>
                <a:cs typeface="Corbel" charset="0"/>
              </a:rPr>
              <a:t>&amp; Security</a:t>
            </a:r>
            <a:endParaRPr lang="en-US" sz="1000" dirty="0">
              <a:solidFill>
                <a:schemeClr val="bg1"/>
              </a:solidFill>
              <a:latin typeface="Corbel" charset="0"/>
              <a:ea typeface="Corbel" charset="0"/>
              <a:cs typeface="Corbel" charset="0"/>
            </a:endParaRPr>
          </a:p>
        </p:txBody>
      </p:sp>
      <p:sp>
        <p:nvSpPr>
          <p:cNvPr id="18" name="TextBox 17"/>
          <p:cNvSpPr txBox="1"/>
          <p:nvPr userDrawn="1"/>
        </p:nvSpPr>
        <p:spPr>
          <a:xfrm>
            <a:off x="2481814" y="597537"/>
            <a:ext cx="114882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Authenticity</a:t>
            </a:r>
            <a:endParaRPr lang="en-US" sz="1000" dirty="0">
              <a:solidFill>
                <a:schemeClr val="bg1"/>
              </a:solidFill>
              <a:latin typeface="Corbel" charset="0"/>
              <a:ea typeface="Corbel" charset="0"/>
              <a:cs typeface="Corbel" charset="0"/>
            </a:endParaRPr>
          </a:p>
        </p:txBody>
      </p:sp>
      <p:sp>
        <p:nvSpPr>
          <p:cNvPr id="19" name="TextBox 18"/>
          <p:cNvSpPr txBox="1"/>
          <p:nvPr userDrawn="1"/>
        </p:nvSpPr>
        <p:spPr>
          <a:xfrm>
            <a:off x="273810" y="2708968"/>
            <a:ext cx="1409968"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Product</a:t>
            </a:r>
            <a:r>
              <a:rPr lang="en-US" sz="900" baseline="0" dirty="0">
                <a:solidFill>
                  <a:schemeClr val="bg1"/>
                </a:solidFill>
                <a:latin typeface="Corbel" charset="0"/>
                <a:ea typeface="Corbel" charset="0"/>
                <a:cs typeface="Corbel" charset="0"/>
              </a:rPr>
              <a:t> </a:t>
            </a:r>
            <a:r>
              <a:rPr lang="en-US" sz="900" dirty="0">
                <a:solidFill>
                  <a:schemeClr val="bg1"/>
                </a:solidFill>
                <a:latin typeface="Corbel" charset="0"/>
                <a:ea typeface="Corbel" charset="0"/>
                <a:cs typeface="Corbel" charset="0"/>
              </a:rPr>
              <a:t>Matching</a:t>
            </a:r>
            <a:endParaRPr lang="en-US" sz="1000" dirty="0">
              <a:solidFill>
                <a:schemeClr val="bg1"/>
              </a:solidFill>
              <a:latin typeface="Corbel" charset="0"/>
              <a:ea typeface="Corbel" charset="0"/>
              <a:cs typeface="Corbel" charset="0"/>
            </a:endParaRPr>
          </a:p>
        </p:txBody>
      </p:sp>
      <p:sp>
        <p:nvSpPr>
          <p:cNvPr id="20" name="TextBox 19"/>
          <p:cNvSpPr txBox="1"/>
          <p:nvPr userDrawn="1"/>
        </p:nvSpPr>
        <p:spPr>
          <a:xfrm>
            <a:off x="1423898" y="2708968"/>
            <a:ext cx="1228054"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Security</a:t>
            </a:r>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O-NOT-USE 3">
    <p:bg>
      <p:bgPr>
        <a:gradFill>
          <a:gsLst>
            <a:gs pos="0">
              <a:schemeClr val="tx2">
                <a:lumMod val="90000"/>
                <a:lumOff val="10000"/>
              </a:schemeClr>
            </a:gs>
            <a:gs pos="97000">
              <a:schemeClr val="tx2"/>
            </a:gs>
          </a:gsLst>
          <a:lin ang="4200000" scaled="0"/>
        </a:gradFill>
        <a:effectLst/>
      </p:bgPr>
    </p:bg>
    <p:spTree>
      <p:nvGrpSpPr>
        <p:cNvPr id="1" name=""/>
        <p:cNvGrpSpPr/>
        <p:nvPr/>
      </p:nvGrpSpPr>
      <p:grpSpPr>
        <a:xfrm>
          <a:off x="0" y="0"/>
          <a:ext cx="0" cy="0"/>
          <a:chOff x="0" y="0"/>
          <a:chExt cx="0" cy="0"/>
        </a:xfrm>
      </p:grpSpPr>
      <p:sp>
        <p:nvSpPr>
          <p:cNvPr id="2" name="TextBox 1"/>
          <p:cNvSpPr txBox="1"/>
          <p:nvPr userDrawn="1"/>
        </p:nvSpPr>
        <p:spPr>
          <a:xfrm>
            <a:off x="381518" y="2708968"/>
            <a:ext cx="130226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Clock</a:t>
            </a:r>
          </a:p>
          <a:p>
            <a:endParaRPr lang="en-US" sz="1000" dirty="0">
              <a:solidFill>
                <a:schemeClr val="bg1"/>
              </a:solidFill>
              <a:latin typeface="Corbel" charset="0"/>
              <a:ea typeface="Corbel" charset="0"/>
              <a:cs typeface="Corbel" charset="0"/>
            </a:endParaRPr>
          </a:p>
        </p:txBody>
      </p:sp>
      <p:sp>
        <p:nvSpPr>
          <p:cNvPr id="3" name="TextBox 2"/>
          <p:cNvSpPr txBox="1"/>
          <p:nvPr userDrawn="1"/>
        </p:nvSpPr>
        <p:spPr>
          <a:xfrm>
            <a:off x="1423898" y="2708968"/>
            <a:ext cx="1228054"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Consumers</a:t>
            </a:r>
          </a:p>
          <a:p>
            <a:endParaRPr lang="en-US" sz="900" dirty="0">
              <a:solidFill>
                <a:schemeClr val="bg1"/>
              </a:solidFill>
              <a:latin typeface="Corbel" charset="0"/>
              <a:ea typeface="Corbel" charset="0"/>
              <a:cs typeface="Corbel" charset="0"/>
            </a:endParaRPr>
          </a:p>
        </p:txBody>
      </p:sp>
      <p:sp>
        <p:nvSpPr>
          <p:cNvPr id="4" name="TextBox 3"/>
          <p:cNvSpPr txBox="1"/>
          <p:nvPr userDrawn="1"/>
        </p:nvSpPr>
        <p:spPr>
          <a:xfrm>
            <a:off x="2481814" y="2708968"/>
            <a:ext cx="1148831"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Coupon</a:t>
            </a:r>
          </a:p>
          <a:p>
            <a:endParaRPr lang="en-US" sz="1000" dirty="0">
              <a:solidFill>
                <a:schemeClr val="bg1"/>
              </a:solidFill>
              <a:latin typeface="Corbel" charset="0"/>
              <a:ea typeface="Corbel" charset="0"/>
              <a:cs typeface="Corbel" charset="0"/>
            </a:endParaRPr>
          </a:p>
        </p:txBody>
      </p:sp>
      <p:sp>
        <p:nvSpPr>
          <p:cNvPr id="5" name="TextBox 4"/>
          <p:cNvSpPr txBox="1"/>
          <p:nvPr userDrawn="1"/>
        </p:nvSpPr>
        <p:spPr>
          <a:xfrm>
            <a:off x="3477681" y="2708968"/>
            <a:ext cx="114858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Deal</a:t>
            </a:r>
          </a:p>
          <a:p>
            <a:endParaRPr lang="en-US" sz="1000" dirty="0">
              <a:solidFill>
                <a:schemeClr val="bg1"/>
              </a:solidFill>
              <a:latin typeface="Corbel" charset="0"/>
              <a:ea typeface="Corbel" charset="0"/>
              <a:cs typeface="Corbel" charset="0"/>
            </a:endParaRPr>
          </a:p>
        </p:txBody>
      </p:sp>
      <p:sp>
        <p:nvSpPr>
          <p:cNvPr id="6" name="TextBox 5"/>
          <p:cNvSpPr txBox="1"/>
          <p:nvPr userDrawn="1"/>
        </p:nvSpPr>
        <p:spPr>
          <a:xfrm>
            <a:off x="4535341" y="2708968"/>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Desktop</a:t>
            </a:r>
          </a:p>
        </p:txBody>
      </p:sp>
      <p:sp>
        <p:nvSpPr>
          <p:cNvPr id="7" name="TextBox 6"/>
          <p:cNvSpPr txBox="1"/>
          <p:nvPr userDrawn="1"/>
        </p:nvSpPr>
        <p:spPr>
          <a:xfrm>
            <a:off x="5541186" y="2708968"/>
            <a:ext cx="105666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Desktop Review</a:t>
            </a:r>
          </a:p>
          <a:p>
            <a:endParaRPr lang="en-US" sz="1000" dirty="0">
              <a:solidFill>
                <a:schemeClr val="bg1"/>
              </a:solidFill>
              <a:latin typeface="Corbel" charset="0"/>
              <a:ea typeface="Corbel" charset="0"/>
              <a:cs typeface="Corbel" charset="0"/>
            </a:endParaRPr>
          </a:p>
        </p:txBody>
      </p:sp>
      <p:sp>
        <p:nvSpPr>
          <p:cNvPr id="8" name="TextBox 7"/>
          <p:cNvSpPr txBox="1"/>
          <p:nvPr userDrawn="1"/>
        </p:nvSpPr>
        <p:spPr>
          <a:xfrm>
            <a:off x="6536902" y="2708968"/>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Global Languages</a:t>
            </a:r>
          </a:p>
        </p:txBody>
      </p:sp>
      <p:sp>
        <p:nvSpPr>
          <p:cNvPr id="9" name="TextBox 8"/>
          <p:cNvSpPr txBox="1"/>
          <p:nvPr userDrawn="1"/>
        </p:nvSpPr>
        <p:spPr>
          <a:xfrm>
            <a:off x="7550630" y="2708968"/>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Home</a:t>
            </a:r>
          </a:p>
        </p:txBody>
      </p:sp>
      <p:sp>
        <p:nvSpPr>
          <p:cNvPr id="23" name="TextBox 22"/>
          <p:cNvSpPr txBox="1"/>
          <p:nvPr userDrawn="1"/>
        </p:nvSpPr>
        <p:spPr>
          <a:xfrm>
            <a:off x="1423898" y="597537"/>
            <a:ext cx="1228052"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Retailers</a:t>
            </a:r>
          </a:p>
          <a:p>
            <a:endParaRPr lang="en-US" sz="900" dirty="0">
              <a:solidFill>
                <a:schemeClr val="bg1"/>
              </a:solidFill>
              <a:latin typeface="Corbel" charset="0"/>
              <a:ea typeface="Corbel" charset="0"/>
              <a:cs typeface="Corbel" charset="0"/>
            </a:endParaRPr>
          </a:p>
        </p:txBody>
      </p:sp>
      <p:sp>
        <p:nvSpPr>
          <p:cNvPr id="24" name="TextBox 23"/>
          <p:cNvSpPr txBox="1"/>
          <p:nvPr userDrawn="1"/>
        </p:nvSpPr>
        <p:spPr>
          <a:xfrm>
            <a:off x="2481814" y="597537"/>
            <a:ext cx="114882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Advocates</a:t>
            </a:r>
          </a:p>
          <a:p>
            <a:endParaRPr lang="en-US" sz="1000" dirty="0">
              <a:solidFill>
                <a:schemeClr val="bg1"/>
              </a:solidFill>
              <a:latin typeface="Corbel" charset="0"/>
              <a:ea typeface="Corbel" charset="0"/>
              <a:cs typeface="Corbel" charset="0"/>
            </a:endParaRPr>
          </a:p>
        </p:txBody>
      </p:sp>
      <p:sp>
        <p:nvSpPr>
          <p:cNvPr id="25" name="TextBox 24"/>
          <p:cNvSpPr txBox="1"/>
          <p:nvPr userDrawn="1"/>
        </p:nvSpPr>
        <p:spPr>
          <a:xfrm>
            <a:off x="3477681" y="597537"/>
            <a:ext cx="114857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Audiences</a:t>
            </a:r>
          </a:p>
          <a:p>
            <a:endParaRPr lang="en-US" sz="1000" dirty="0">
              <a:solidFill>
                <a:schemeClr val="bg1"/>
              </a:solidFill>
              <a:latin typeface="Corbel" charset="0"/>
              <a:ea typeface="Corbel" charset="0"/>
              <a:cs typeface="Corbel" charset="0"/>
            </a:endParaRPr>
          </a:p>
        </p:txBody>
      </p:sp>
      <p:sp>
        <p:nvSpPr>
          <p:cNvPr id="26" name="TextBox 25"/>
          <p:cNvSpPr txBox="1"/>
          <p:nvPr userDrawn="1"/>
        </p:nvSpPr>
        <p:spPr>
          <a:xfrm>
            <a:off x="4535342" y="597537"/>
            <a:ext cx="1056668"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Barcode</a:t>
            </a:r>
          </a:p>
          <a:p>
            <a:endParaRPr lang="en-US" sz="900" dirty="0">
              <a:solidFill>
                <a:schemeClr val="bg1"/>
              </a:solidFill>
              <a:latin typeface="Corbel" charset="0"/>
              <a:ea typeface="Corbel" charset="0"/>
              <a:cs typeface="Corbel" charset="0"/>
            </a:endParaRPr>
          </a:p>
        </p:txBody>
      </p:sp>
      <p:sp>
        <p:nvSpPr>
          <p:cNvPr id="27" name="TextBox 26"/>
          <p:cNvSpPr txBox="1"/>
          <p:nvPr userDrawn="1"/>
        </p:nvSpPr>
        <p:spPr>
          <a:xfrm>
            <a:off x="5541187" y="597537"/>
            <a:ext cx="105666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Campaigns</a:t>
            </a:r>
          </a:p>
          <a:p>
            <a:endParaRPr lang="en-US" sz="1000" dirty="0">
              <a:solidFill>
                <a:schemeClr val="bg1"/>
              </a:solidFill>
              <a:latin typeface="Corbel" charset="0"/>
              <a:ea typeface="Corbel" charset="0"/>
              <a:cs typeface="Corbel" charset="0"/>
            </a:endParaRPr>
          </a:p>
        </p:txBody>
      </p:sp>
      <p:sp>
        <p:nvSpPr>
          <p:cNvPr id="28" name="TextBox 27"/>
          <p:cNvSpPr txBox="1"/>
          <p:nvPr userDrawn="1"/>
        </p:nvSpPr>
        <p:spPr>
          <a:xfrm>
            <a:off x="6536903" y="597537"/>
            <a:ext cx="105666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Credit Card</a:t>
            </a:r>
          </a:p>
          <a:p>
            <a:endParaRPr lang="en-US" sz="1000" dirty="0">
              <a:solidFill>
                <a:schemeClr val="bg1"/>
              </a:solidFill>
              <a:latin typeface="Corbel" charset="0"/>
              <a:ea typeface="Corbel" charset="0"/>
              <a:cs typeface="Corbel" charset="0"/>
            </a:endParaRPr>
          </a:p>
        </p:txBody>
      </p:sp>
      <p:sp>
        <p:nvSpPr>
          <p:cNvPr id="29" name="TextBox 28"/>
          <p:cNvSpPr txBox="1"/>
          <p:nvPr userDrawn="1"/>
        </p:nvSpPr>
        <p:spPr>
          <a:xfrm>
            <a:off x="7550631" y="597537"/>
            <a:ext cx="1056668"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CGC</a:t>
            </a:r>
          </a:p>
        </p:txBody>
      </p:sp>
      <p:sp>
        <p:nvSpPr>
          <p:cNvPr id="46" name="TextBox 45"/>
          <p:cNvSpPr txBox="1"/>
          <p:nvPr userDrawn="1"/>
        </p:nvSpPr>
        <p:spPr>
          <a:xfrm>
            <a:off x="273810" y="340693"/>
            <a:ext cx="3002208" cy="276999"/>
          </a:xfrm>
          <a:prstGeom prst="rect">
            <a:avLst/>
          </a:prstGeom>
          <a:noFill/>
        </p:spPr>
        <p:txBody>
          <a:bodyPr wrap="square" rtlCol="0">
            <a:spAutoFit/>
          </a:bodyPr>
          <a:lstStyle/>
          <a:p>
            <a:r>
              <a:rPr lang="en-US" sz="1200" dirty="0">
                <a:solidFill>
                  <a:schemeClr val="bg1"/>
                </a:solidFill>
                <a:latin typeface="Corbel" charset="0"/>
                <a:ea typeface="Corbel" charset="0"/>
                <a:cs typeface="Corbel" charset="0"/>
              </a:rPr>
              <a:t>GENERAL</a:t>
            </a:r>
          </a:p>
        </p:txBody>
      </p:sp>
      <p:sp>
        <p:nvSpPr>
          <p:cNvPr id="47" name="TextBox 46"/>
          <p:cNvSpPr txBox="1"/>
          <p:nvPr userDrawn="1"/>
        </p:nvSpPr>
        <p:spPr>
          <a:xfrm>
            <a:off x="381518" y="590934"/>
            <a:ext cx="130225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Brands</a:t>
            </a:r>
          </a:p>
          <a:p>
            <a:endParaRPr lang="en-US" sz="1000" dirty="0">
              <a:solidFill>
                <a:schemeClr val="bg1"/>
              </a:solidFill>
              <a:latin typeface="Corbel" charset="0"/>
              <a:ea typeface="Corbel" charset="0"/>
              <a:cs typeface="Corbel" charset="0"/>
            </a:endParaRPr>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O-NOT-USE 4">
    <p:bg>
      <p:bgPr>
        <a:gradFill>
          <a:gsLst>
            <a:gs pos="0">
              <a:schemeClr val="tx2">
                <a:lumMod val="90000"/>
                <a:lumOff val="10000"/>
              </a:schemeClr>
            </a:gs>
            <a:gs pos="97000">
              <a:schemeClr val="tx2"/>
            </a:gs>
          </a:gsLst>
          <a:lin ang="4200000" scaled="0"/>
        </a:gra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34DB7AC-5F2A-6B42-8469-569F3E9BECD0}"/>
              </a:ext>
            </a:extLst>
          </p:cNvPr>
          <p:cNvGrpSpPr/>
          <p:nvPr userDrawn="1"/>
        </p:nvGrpSpPr>
        <p:grpSpPr>
          <a:xfrm>
            <a:off x="381518" y="2708968"/>
            <a:ext cx="8348770" cy="384721"/>
            <a:chOff x="381518" y="2708968"/>
            <a:chExt cx="8348770" cy="384721"/>
          </a:xfrm>
        </p:grpSpPr>
        <p:sp>
          <p:nvSpPr>
            <p:cNvPr id="2" name="TextBox 1"/>
            <p:cNvSpPr txBox="1"/>
            <p:nvPr userDrawn="1"/>
          </p:nvSpPr>
          <p:spPr>
            <a:xfrm>
              <a:off x="381518" y="2708968"/>
              <a:ext cx="130226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PIE</a:t>
              </a:r>
            </a:p>
            <a:p>
              <a:endParaRPr lang="en-US" sz="1000" dirty="0">
                <a:solidFill>
                  <a:schemeClr val="bg1"/>
                </a:solidFill>
                <a:latin typeface="Corbel" charset="0"/>
                <a:ea typeface="Corbel" charset="0"/>
                <a:cs typeface="Corbel" charset="0"/>
              </a:endParaRPr>
            </a:p>
          </p:txBody>
        </p:sp>
        <p:sp>
          <p:nvSpPr>
            <p:cNvPr id="3" name="TextBox 2"/>
            <p:cNvSpPr txBox="1"/>
            <p:nvPr userDrawn="1"/>
          </p:nvSpPr>
          <p:spPr>
            <a:xfrm>
              <a:off x="1423898" y="2708968"/>
              <a:ext cx="1228054"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Reach</a:t>
              </a:r>
            </a:p>
          </p:txBody>
        </p:sp>
        <p:sp>
          <p:nvSpPr>
            <p:cNvPr id="4" name="TextBox 3"/>
            <p:cNvSpPr txBox="1"/>
            <p:nvPr userDrawn="1"/>
          </p:nvSpPr>
          <p:spPr>
            <a:xfrm>
              <a:off x="2481814" y="2708968"/>
              <a:ext cx="1148831"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Review Stars</a:t>
              </a:r>
            </a:p>
            <a:p>
              <a:endParaRPr lang="en-US" sz="1000" dirty="0">
                <a:solidFill>
                  <a:schemeClr val="bg1"/>
                </a:solidFill>
                <a:latin typeface="Corbel" charset="0"/>
                <a:ea typeface="Corbel" charset="0"/>
                <a:cs typeface="Corbel" charset="0"/>
              </a:endParaRPr>
            </a:p>
          </p:txBody>
        </p:sp>
        <p:sp>
          <p:nvSpPr>
            <p:cNvPr id="5" name="TextBox 4"/>
            <p:cNvSpPr txBox="1"/>
            <p:nvPr userDrawn="1"/>
          </p:nvSpPr>
          <p:spPr>
            <a:xfrm>
              <a:off x="3477681" y="2708968"/>
              <a:ext cx="114858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ROBO</a:t>
              </a:r>
            </a:p>
            <a:p>
              <a:endParaRPr lang="en-US" sz="1000" dirty="0">
                <a:solidFill>
                  <a:schemeClr val="bg1"/>
                </a:solidFill>
                <a:latin typeface="Corbel" charset="0"/>
                <a:ea typeface="Corbel" charset="0"/>
                <a:cs typeface="Corbel" charset="0"/>
              </a:endParaRPr>
            </a:p>
          </p:txBody>
        </p:sp>
        <p:sp>
          <p:nvSpPr>
            <p:cNvPr id="6" name="TextBox 5"/>
            <p:cNvSpPr txBox="1"/>
            <p:nvPr userDrawn="1"/>
          </p:nvSpPr>
          <p:spPr>
            <a:xfrm>
              <a:off x="4535341" y="2708968"/>
              <a:ext cx="1056669"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Sampling</a:t>
              </a:r>
            </a:p>
            <a:p>
              <a:endParaRPr lang="en-US" sz="900" dirty="0">
                <a:solidFill>
                  <a:schemeClr val="bg1"/>
                </a:solidFill>
                <a:latin typeface="Corbel" charset="0"/>
                <a:ea typeface="Corbel" charset="0"/>
                <a:cs typeface="Corbel" charset="0"/>
              </a:endParaRPr>
            </a:p>
          </p:txBody>
        </p:sp>
        <p:sp>
          <p:nvSpPr>
            <p:cNvPr id="7" name="TextBox 6"/>
            <p:cNvSpPr txBox="1"/>
            <p:nvPr userDrawn="1"/>
          </p:nvSpPr>
          <p:spPr>
            <a:xfrm>
              <a:off x="5541186" y="2708968"/>
              <a:ext cx="105666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Search</a:t>
              </a:r>
            </a:p>
            <a:p>
              <a:endParaRPr lang="en-US" sz="1000" dirty="0">
                <a:solidFill>
                  <a:schemeClr val="bg1"/>
                </a:solidFill>
                <a:latin typeface="Corbel" charset="0"/>
                <a:ea typeface="Corbel" charset="0"/>
                <a:cs typeface="Corbel" charset="0"/>
              </a:endParaRPr>
            </a:p>
          </p:txBody>
        </p:sp>
        <p:sp>
          <p:nvSpPr>
            <p:cNvPr id="8" name="TextBox 7"/>
            <p:cNvSpPr txBox="1"/>
            <p:nvPr userDrawn="1"/>
          </p:nvSpPr>
          <p:spPr>
            <a:xfrm>
              <a:off x="6536902" y="2708968"/>
              <a:ext cx="105666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Service</a:t>
              </a:r>
            </a:p>
            <a:p>
              <a:endParaRPr lang="en-US" sz="1000" dirty="0">
                <a:solidFill>
                  <a:schemeClr val="bg1"/>
                </a:solidFill>
                <a:latin typeface="Corbel" charset="0"/>
                <a:ea typeface="Corbel" charset="0"/>
                <a:cs typeface="Corbel" charset="0"/>
              </a:endParaRPr>
            </a:p>
          </p:txBody>
        </p:sp>
        <p:sp>
          <p:nvSpPr>
            <p:cNvPr id="9" name="TextBox 8"/>
            <p:cNvSpPr txBox="1"/>
            <p:nvPr userDrawn="1"/>
          </p:nvSpPr>
          <p:spPr>
            <a:xfrm>
              <a:off x="7475847" y="2708968"/>
              <a:ext cx="1254441"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Shop/Store</a:t>
              </a:r>
            </a:p>
          </p:txBody>
        </p:sp>
      </p:grpSp>
      <p:grpSp>
        <p:nvGrpSpPr>
          <p:cNvPr id="10" name="Group 9">
            <a:extLst>
              <a:ext uri="{FF2B5EF4-FFF2-40B4-BE49-F238E27FC236}">
                <a16:creationId xmlns:a16="http://schemas.microsoft.com/office/drawing/2014/main" id="{68C5ADA1-00D6-E84A-A322-E0162828E618}"/>
              </a:ext>
            </a:extLst>
          </p:cNvPr>
          <p:cNvGrpSpPr/>
          <p:nvPr userDrawn="1"/>
        </p:nvGrpSpPr>
        <p:grpSpPr>
          <a:xfrm>
            <a:off x="273810" y="340693"/>
            <a:ext cx="8333489" cy="641565"/>
            <a:chOff x="273810" y="340693"/>
            <a:chExt cx="8333489" cy="641565"/>
          </a:xfrm>
        </p:grpSpPr>
        <p:sp>
          <p:nvSpPr>
            <p:cNvPr id="22" name="TextBox 21"/>
            <p:cNvSpPr txBox="1"/>
            <p:nvPr userDrawn="1"/>
          </p:nvSpPr>
          <p:spPr>
            <a:xfrm>
              <a:off x="1423898" y="597537"/>
              <a:ext cx="1228052"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Insights</a:t>
              </a:r>
            </a:p>
            <a:p>
              <a:endParaRPr lang="en-US" sz="900" dirty="0">
                <a:solidFill>
                  <a:schemeClr val="bg1"/>
                </a:solidFill>
                <a:latin typeface="Corbel" charset="0"/>
                <a:ea typeface="Corbel" charset="0"/>
                <a:cs typeface="Corbel" charset="0"/>
              </a:endParaRPr>
            </a:p>
          </p:txBody>
        </p:sp>
        <p:sp>
          <p:nvSpPr>
            <p:cNvPr id="23" name="TextBox 22"/>
            <p:cNvSpPr txBox="1"/>
            <p:nvPr userDrawn="1"/>
          </p:nvSpPr>
          <p:spPr>
            <a:xfrm>
              <a:off x="2481814" y="597537"/>
              <a:ext cx="114882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Laptop</a:t>
              </a:r>
            </a:p>
            <a:p>
              <a:endParaRPr lang="en-US" sz="1000" dirty="0">
                <a:solidFill>
                  <a:schemeClr val="bg1"/>
                </a:solidFill>
                <a:latin typeface="Corbel" charset="0"/>
                <a:ea typeface="Corbel" charset="0"/>
                <a:cs typeface="Corbel" charset="0"/>
              </a:endParaRPr>
            </a:p>
          </p:txBody>
        </p:sp>
        <p:sp>
          <p:nvSpPr>
            <p:cNvPr id="24" name="TextBox 23"/>
            <p:cNvSpPr txBox="1"/>
            <p:nvPr userDrawn="1"/>
          </p:nvSpPr>
          <p:spPr>
            <a:xfrm>
              <a:off x="3477681" y="597537"/>
              <a:ext cx="114857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List</a:t>
              </a:r>
            </a:p>
            <a:p>
              <a:endParaRPr lang="en-US" sz="1000" dirty="0">
                <a:solidFill>
                  <a:schemeClr val="bg1"/>
                </a:solidFill>
                <a:latin typeface="Corbel" charset="0"/>
                <a:ea typeface="Corbel" charset="0"/>
                <a:cs typeface="Corbel" charset="0"/>
              </a:endParaRPr>
            </a:p>
          </p:txBody>
        </p:sp>
        <p:sp>
          <p:nvSpPr>
            <p:cNvPr id="25" name="TextBox 24"/>
            <p:cNvSpPr txBox="1"/>
            <p:nvPr userDrawn="1"/>
          </p:nvSpPr>
          <p:spPr>
            <a:xfrm>
              <a:off x="4535342" y="597537"/>
              <a:ext cx="1056668"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Marketing</a:t>
              </a:r>
            </a:p>
            <a:p>
              <a:endParaRPr lang="en-US" sz="900" dirty="0">
                <a:solidFill>
                  <a:schemeClr val="bg1"/>
                </a:solidFill>
                <a:latin typeface="Corbel" charset="0"/>
                <a:ea typeface="Corbel" charset="0"/>
                <a:cs typeface="Corbel" charset="0"/>
              </a:endParaRPr>
            </a:p>
          </p:txBody>
        </p:sp>
        <p:sp>
          <p:nvSpPr>
            <p:cNvPr id="26" name="TextBox 25"/>
            <p:cNvSpPr txBox="1"/>
            <p:nvPr userDrawn="1"/>
          </p:nvSpPr>
          <p:spPr>
            <a:xfrm>
              <a:off x="5541187" y="597537"/>
              <a:ext cx="105666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Mobile</a:t>
              </a:r>
            </a:p>
            <a:p>
              <a:endParaRPr lang="en-US" sz="1000" dirty="0">
                <a:solidFill>
                  <a:schemeClr val="bg1"/>
                </a:solidFill>
                <a:latin typeface="Corbel" charset="0"/>
                <a:ea typeface="Corbel" charset="0"/>
                <a:cs typeface="Corbel" charset="0"/>
              </a:endParaRPr>
            </a:p>
          </p:txBody>
        </p:sp>
        <p:sp>
          <p:nvSpPr>
            <p:cNvPr id="27" name="TextBox 26"/>
            <p:cNvSpPr txBox="1"/>
            <p:nvPr userDrawn="1"/>
          </p:nvSpPr>
          <p:spPr>
            <a:xfrm>
              <a:off x="6536903" y="597537"/>
              <a:ext cx="105666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Mobile Review</a:t>
              </a:r>
            </a:p>
            <a:p>
              <a:endParaRPr lang="en-US" sz="1000" dirty="0">
                <a:solidFill>
                  <a:schemeClr val="bg1"/>
                </a:solidFill>
                <a:latin typeface="Corbel" charset="0"/>
                <a:ea typeface="Corbel" charset="0"/>
                <a:cs typeface="Corbel" charset="0"/>
              </a:endParaRPr>
            </a:p>
          </p:txBody>
        </p:sp>
        <p:sp>
          <p:nvSpPr>
            <p:cNvPr id="28" name="TextBox 27"/>
            <p:cNvSpPr txBox="1"/>
            <p:nvPr userDrawn="1"/>
          </p:nvSpPr>
          <p:spPr>
            <a:xfrm>
              <a:off x="7550631" y="597537"/>
              <a:ext cx="1056668"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Partnership</a:t>
              </a:r>
            </a:p>
          </p:txBody>
        </p:sp>
        <p:sp>
          <p:nvSpPr>
            <p:cNvPr id="41" name="TextBox 40"/>
            <p:cNvSpPr txBox="1"/>
            <p:nvPr userDrawn="1"/>
          </p:nvSpPr>
          <p:spPr>
            <a:xfrm>
              <a:off x="273810" y="340693"/>
              <a:ext cx="3002208" cy="276999"/>
            </a:xfrm>
            <a:prstGeom prst="rect">
              <a:avLst/>
            </a:prstGeom>
            <a:noFill/>
          </p:spPr>
          <p:txBody>
            <a:bodyPr wrap="square" rtlCol="0">
              <a:spAutoFit/>
            </a:bodyPr>
            <a:lstStyle/>
            <a:p>
              <a:r>
                <a:rPr lang="en-US" sz="1200" dirty="0">
                  <a:solidFill>
                    <a:schemeClr val="bg1"/>
                  </a:solidFill>
                  <a:latin typeface="Corbel" charset="0"/>
                  <a:ea typeface="Corbel" charset="0"/>
                  <a:cs typeface="Corbel" charset="0"/>
                </a:rPr>
                <a:t>GENERAL</a:t>
              </a:r>
            </a:p>
          </p:txBody>
        </p:sp>
        <p:sp>
          <p:nvSpPr>
            <p:cNvPr id="42" name="TextBox 41"/>
            <p:cNvSpPr txBox="1"/>
            <p:nvPr userDrawn="1"/>
          </p:nvSpPr>
          <p:spPr>
            <a:xfrm>
              <a:off x="381518" y="590934"/>
              <a:ext cx="130225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Impressions</a:t>
              </a:r>
            </a:p>
            <a:p>
              <a:endParaRPr lang="en-US" sz="1000" dirty="0">
                <a:solidFill>
                  <a:schemeClr val="bg1"/>
                </a:solidFill>
                <a:latin typeface="Corbel" charset="0"/>
                <a:ea typeface="Corbel" charset="0"/>
                <a:cs typeface="Corbel" charset="0"/>
              </a:endParaRPr>
            </a:p>
          </p:txBody>
        </p:sp>
      </p:gr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DO-NOT-USE 5">
    <p:bg>
      <p:bgPr>
        <a:gradFill>
          <a:gsLst>
            <a:gs pos="0">
              <a:schemeClr val="tx2">
                <a:lumMod val="90000"/>
                <a:lumOff val="10000"/>
              </a:schemeClr>
            </a:gs>
            <a:gs pos="97000">
              <a:schemeClr val="tx2"/>
            </a:gs>
          </a:gsLst>
          <a:lin ang="4200000" scaled="0"/>
        </a:gradFill>
        <a:effectLst/>
      </p:bgPr>
    </p:bg>
    <p:spTree>
      <p:nvGrpSpPr>
        <p:cNvPr id="1" name=""/>
        <p:cNvGrpSpPr/>
        <p:nvPr/>
      </p:nvGrpSpPr>
      <p:grpSpPr>
        <a:xfrm>
          <a:off x="0" y="0"/>
          <a:ext cx="0" cy="0"/>
          <a:chOff x="0" y="0"/>
          <a:chExt cx="0" cy="0"/>
        </a:xfrm>
      </p:grpSpPr>
      <p:sp>
        <p:nvSpPr>
          <p:cNvPr id="47" name="TextBox 46">
            <a:extLst>
              <a:ext uri="{FF2B5EF4-FFF2-40B4-BE49-F238E27FC236}">
                <a16:creationId xmlns:a16="http://schemas.microsoft.com/office/drawing/2014/main" id="{4B035A74-8554-3143-90EA-E8A7B9C1D27D}"/>
              </a:ext>
            </a:extLst>
          </p:cNvPr>
          <p:cNvSpPr txBox="1"/>
          <p:nvPr userDrawn="1"/>
        </p:nvSpPr>
        <p:spPr>
          <a:xfrm>
            <a:off x="1423898" y="603717"/>
            <a:ext cx="1228052"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Shopping</a:t>
            </a:r>
          </a:p>
          <a:p>
            <a:endParaRPr lang="en-US" sz="900" dirty="0">
              <a:solidFill>
                <a:schemeClr val="bg1"/>
              </a:solidFill>
              <a:latin typeface="Corbel" charset="0"/>
              <a:ea typeface="Corbel" charset="0"/>
              <a:cs typeface="Corbel" charset="0"/>
            </a:endParaRPr>
          </a:p>
        </p:txBody>
      </p:sp>
      <p:sp>
        <p:nvSpPr>
          <p:cNvPr id="48" name="TextBox 47">
            <a:extLst>
              <a:ext uri="{FF2B5EF4-FFF2-40B4-BE49-F238E27FC236}">
                <a16:creationId xmlns:a16="http://schemas.microsoft.com/office/drawing/2014/main" id="{DD9B2A7E-E664-3740-88CC-38D6047F6287}"/>
              </a:ext>
            </a:extLst>
          </p:cNvPr>
          <p:cNvSpPr txBox="1"/>
          <p:nvPr userDrawn="1"/>
        </p:nvSpPr>
        <p:spPr>
          <a:xfrm>
            <a:off x="2481814" y="603717"/>
            <a:ext cx="114882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Solutions</a:t>
            </a:r>
          </a:p>
          <a:p>
            <a:endParaRPr lang="en-US" sz="1000" dirty="0">
              <a:solidFill>
                <a:schemeClr val="bg1"/>
              </a:solidFill>
              <a:latin typeface="Corbel" charset="0"/>
              <a:ea typeface="Corbel" charset="0"/>
              <a:cs typeface="Corbel" charset="0"/>
            </a:endParaRPr>
          </a:p>
        </p:txBody>
      </p:sp>
      <p:sp>
        <p:nvSpPr>
          <p:cNvPr id="49" name="TextBox 48">
            <a:extLst>
              <a:ext uri="{FF2B5EF4-FFF2-40B4-BE49-F238E27FC236}">
                <a16:creationId xmlns:a16="http://schemas.microsoft.com/office/drawing/2014/main" id="{67589180-8FAB-7D41-B869-140E63DFF558}"/>
              </a:ext>
            </a:extLst>
          </p:cNvPr>
          <p:cNvSpPr txBox="1"/>
          <p:nvPr userDrawn="1"/>
        </p:nvSpPr>
        <p:spPr>
          <a:xfrm>
            <a:off x="3477681" y="603717"/>
            <a:ext cx="114857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Speech Bubble</a:t>
            </a:r>
          </a:p>
          <a:p>
            <a:endParaRPr lang="en-US" sz="1000" dirty="0">
              <a:solidFill>
                <a:schemeClr val="bg1"/>
              </a:solidFill>
              <a:latin typeface="Corbel" charset="0"/>
              <a:ea typeface="Corbel" charset="0"/>
              <a:cs typeface="Corbel" charset="0"/>
            </a:endParaRPr>
          </a:p>
        </p:txBody>
      </p:sp>
      <p:sp>
        <p:nvSpPr>
          <p:cNvPr id="50" name="TextBox 49">
            <a:extLst>
              <a:ext uri="{FF2B5EF4-FFF2-40B4-BE49-F238E27FC236}">
                <a16:creationId xmlns:a16="http://schemas.microsoft.com/office/drawing/2014/main" id="{C36796F6-D84F-B540-B82E-62744DAFB42E}"/>
              </a:ext>
            </a:extLst>
          </p:cNvPr>
          <p:cNvSpPr txBox="1"/>
          <p:nvPr userDrawn="1"/>
        </p:nvSpPr>
        <p:spPr>
          <a:xfrm>
            <a:off x="4535342" y="603717"/>
            <a:ext cx="1056668"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Tablet</a:t>
            </a:r>
          </a:p>
          <a:p>
            <a:endParaRPr lang="en-US" sz="900" dirty="0">
              <a:solidFill>
                <a:schemeClr val="bg1"/>
              </a:solidFill>
              <a:latin typeface="Corbel" charset="0"/>
              <a:ea typeface="Corbel" charset="0"/>
              <a:cs typeface="Corbel" charset="0"/>
            </a:endParaRPr>
          </a:p>
        </p:txBody>
      </p:sp>
      <p:sp>
        <p:nvSpPr>
          <p:cNvPr id="51" name="TextBox 50">
            <a:extLst>
              <a:ext uri="{FF2B5EF4-FFF2-40B4-BE49-F238E27FC236}">
                <a16:creationId xmlns:a16="http://schemas.microsoft.com/office/drawing/2014/main" id="{0067D272-28DC-4743-8F59-F450A26FF67E}"/>
              </a:ext>
            </a:extLst>
          </p:cNvPr>
          <p:cNvSpPr txBox="1"/>
          <p:nvPr userDrawn="1"/>
        </p:nvSpPr>
        <p:spPr>
          <a:xfrm>
            <a:off x="5541187" y="603717"/>
            <a:ext cx="105666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Targeting </a:t>
            </a:r>
          </a:p>
          <a:p>
            <a:endParaRPr lang="en-US" sz="1000" dirty="0">
              <a:solidFill>
                <a:schemeClr val="bg1"/>
              </a:solidFill>
              <a:latin typeface="Corbel" charset="0"/>
              <a:ea typeface="Corbel" charset="0"/>
              <a:cs typeface="Corbel" charset="0"/>
            </a:endParaRPr>
          </a:p>
        </p:txBody>
      </p:sp>
      <p:sp>
        <p:nvSpPr>
          <p:cNvPr id="52" name="TextBox 51">
            <a:extLst>
              <a:ext uri="{FF2B5EF4-FFF2-40B4-BE49-F238E27FC236}">
                <a16:creationId xmlns:a16="http://schemas.microsoft.com/office/drawing/2014/main" id="{B928ED36-C45E-FF45-A332-E58F003C9118}"/>
              </a:ext>
            </a:extLst>
          </p:cNvPr>
          <p:cNvSpPr txBox="1"/>
          <p:nvPr userDrawn="1"/>
        </p:nvSpPr>
        <p:spPr>
          <a:xfrm>
            <a:off x="6496709" y="603717"/>
            <a:ext cx="1180956"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Technical integration</a:t>
            </a:r>
          </a:p>
        </p:txBody>
      </p:sp>
      <p:sp>
        <p:nvSpPr>
          <p:cNvPr id="53" name="TextBox 52">
            <a:extLst>
              <a:ext uri="{FF2B5EF4-FFF2-40B4-BE49-F238E27FC236}">
                <a16:creationId xmlns:a16="http://schemas.microsoft.com/office/drawing/2014/main" id="{340AD6CA-2620-204C-8515-423074E9641C}"/>
              </a:ext>
            </a:extLst>
          </p:cNvPr>
          <p:cNvSpPr txBox="1"/>
          <p:nvPr userDrawn="1"/>
        </p:nvSpPr>
        <p:spPr>
          <a:xfrm>
            <a:off x="7550631" y="603717"/>
            <a:ext cx="1056668"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Type</a:t>
            </a:r>
          </a:p>
        </p:txBody>
      </p:sp>
      <p:sp>
        <p:nvSpPr>
          <p:cNvPr id="54" name="TextBox 53">
            <a:extLst>
              <a:ext uri="{FF2B5EF4-FFF2-40B4-BE49-F238E27FC236}">
                <a16:creationId xmlns:a16="http://schemas.microsoft.com/office/drawing/2014/main" id="{84CB42E3-73C0-A64E-B964-63F5F791D52B}"/>
              </a:ext>
            </a:extLst>
          </p:cNvPr>
          <p:cNvSpPr txBox="1"/>
          <p:nvPr userDrawn="1"/>
        </p:nvSpPr>
        <p:spPr>
          <a:xfrm>
            <a:off x="273810" y="346873"/>
            <a:ext cx="3002208" cy="276999"/>
          </a:xfrm>
          <a:prstGeom prst="rect">
            <a:avLst/>
          </a:prstGeom>
          <a:noFill/>
        </p:spPr>
        <p:txBody>
          <a:bodyPr wrap="square" rtlCol="0">
            <a:spAutoFit/>
          </a:bodyPr>
          <a:lstStyle/>
          <a:p>
            <a:r>
              <a:rPr lang="en-US" sz="1200" dirty="0">
                <a:solidFill>
                  <a:schemeClr val="bg1"/>
                </a:solidFill>
                <a:latin typeface="Corbel" charset="0"/>
                <a:ea typeface="Corbel" charset="0"/>
                <a:cs typeface="Corbel" charset="0"/>
              </a:rPr>
              <a:t>GENERAL</a:t>
            </a:r>
          </a:p>
        </p:txBody>
      </p:sp>
      <p:sp>
        <p:nvSpPr>
          <p:cNvPr id="55" name="TextBox 54">
            <a:extLst>
              <a:ext uri="{FF2B5EF4-FFF2-40B4-BE49-F238E27FC236}">
                <a16:creationId xmlns:a16="http://schemas.microsoft.com/office/drawing/2014/main" id="{98A83234-EBEE-A24C-88C3-D6B323DB5EF4}"/>
              </a:ext>
            </a:extLst>
          </p:cNvPr>
          <p:cNvSpPr txBox="1"/>
          <p:nvPr userDrawn="1"/>
        </p:nvSpPr>
        <p:spPr>
          <a:xfrm>
            <a:off x="381518" y="597114"/>
            <a:ext cx="130225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Shoppers</a:t>
            </a:r>
          </a:p>
          <a:p>
            <a:endParaRPr lang="en-US" sz="1000" dirty="0">
              <a:solidFill>
                <a:schemeClr val="bg1"/>
              </a:solidFill>
              <a:latin typeface="Corbel" charset="0"/>
              <a:ea typeface="Corbel" charset="0"/>
              <a:cs typeface="Corbel" charset="0"/>
            </a:endParaRPr>
          </a:p>
        </p:txBody>
      </p:sp>
      <p:sp>
        <p:nvSpPr>
          <p:cNvPr id="65" name="TextBox 64">
            <a:extLst>
              <a:ext uri="{FF2B5EF4-FFF2-40B4-BE49-F238E27FC236}">
                <a16:creationId xmlns:a16="http://schemas.microsoft.com/office/drawing/2014/main" id="{F9037DA5-CD3B-8544-BDC9-40401419CAD3}"/>
              </a:ext>
            </a:extLst>
          </p:cNvPr>
          <p:cNvSpPr txBox="1"/>
          <p:nvPr userDrawn="1"/>
        </p:nvSpPr>
        <p:spPr>
          <a:xfrm>
            <a:off x="381518" y="2710417"/>
            <a:ext cx="130226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Unique Devices</a:t>
            </a:r>
          </a:p>
          <a:p>
            <a:endParaRPr lang="en-US" sz="1000" dirty="0">
              <a:solidFill>
                <a:schemeClr val="bg1"/>
              </a:solidFill>
              <a:latin typeface="Corbel" charset="0"/>
              <a:ea typeface="Corbel" charset="0"/>
              <a:cs typeface="Corbel" charset="0"/>
            </a:endParaRPr>
          </a:p>
        </p:txBody>
      </p:sp>
      <p:sp>
        <p:nvSpPr>
          <p:cNvPr id="66" name="TextBox 65">
            <a:extLst>
              <a:ext uri="{FF2B5EF4-FFF2-40B4-BE49-F238E27FC236}">
                <a16:creationId xmlns:a16="http://schemas.microsoft.com/office/drawing/2014/main" id="{82AAB478-8EF4-3246-8725-B2FBF8D79B26}"/>
              </a:ext>
            </a:extLst>
          </p:cNvPr>
          <p:cNvSpPr txBox="1"/>
          <p:nvPr userDrawn="1"/>
        </p:nvSpPr>
        <p:spPr>
          <a:xfrm>
            <a:off x="1423898" y="2710417"/>
            <a:ext cx="1228054"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Volume</a:t>
            </a:r>
          </a:p>
          <a:p>
            <a:endParaRPr lang="en-US" sz="900" dirty="0">
              <a:solidFill>
                <a:schemeClr val="bg1"/>
              </a:solidFill>
              <a:latin typeface="Corbel" charset="0"/>
              <a:ea typeface="Corbel" charset="0"/>
              <a:cs typeface="Corbel" charset="0"/>
            </a:endParaRPr>
          </a:p>
        </p:txBody>
      </p:sp>
      <p:sp>
        <p:nvSpPr>
          <p:cNvPr id="67" name="TextBox 66">
            <a:extLst>
              <a:ext uri="{FF2B5EF4-FFF2-40B4-BE49-F238E27FC236}">
                <a16:creationId xmlns:a16="http://schemas.microsoft.com/office/drawing/2014/main" id="{9F935624-7057-4449-AC9D-D73F418CAF1F}"/>
              </a:ext>
            </a:extLst>
          </p:cNvPr>
          <p:cNvSpPr txBox="1"/>
          <p:nvPr userDrawn="1"/>
        </p:nvSpPr>
        <p:spPr>
          <a:xfrm>
            <a:off x="2518976" y="2710417"/>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Word Cloud</a:t>
            </a:r>
            <a:endParaRPr lang="en-US" sz="1000" dirty="0">
              <a:solidFill>
                <a:schemeClr val="bg1"/>
              </a:solidFill>
              <a:latin typeface="Corbel" charset="0"/>
              <a:ea typeface="Corbel" charset="0"/>
              <a:cs typeface="Corbel" charset="0"/>
            </a:endParaRPr>
          </a:p>
        </p:txBody>
      </p:sp>
      <p:sp>
        <p:nvSpPr>
          <p:cNvPr id="68" name="TextBox 67">
            <a:extLst>
              <a:ext uri="{FF2B5EF4-FFF2-40B4-BE49-F238E27FC236}">
                <a16:creationId xmlns:a16="http://schemas.microsoft.com/office/drawing/2014/main" id="{72EEF362-B231-F347-BE6B-F00AC59BA5BF}"/>
              </a:ext>
            </a:extLst>
          </p:cNvPr>
          <p:cNvSpPr txBox="1"/>
          <p:nvPr userDrawn="1"/>
        </p:nvSpPr>
        <p:spPr>
          <a:xfrm>
            <a:off x="3477681" y="2710417"/>
            <a:ext cx="114858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Word of Mouth</a:t>
            </a:r>
          </a:p>
          <a:p>
            <a:endParaRPr lang="en-US" sz="1000" dirty="0">
              <a:solidFill>
                <a:schemeClr val="bg1"/>
              </a:solidFill>
              <a:latin typeface="Corbel" charset="0"/>
              <a:ea typeface="Corbel" charset="0"/>
              <a:cs typeface="Corbel" charset="0"/>
            </a:endParaRPr>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DO-NOT-USE 5">
    <p:bg>
      <p:bgPr>
        <a:gradFill>
          <a:gsLst>
            <a:gs pos="0">
              <a:schemeClr val="tx2">
                <a:lumMod val="90000"/>
                <a:lumOff val="10000"/>
              </a:schemeClr>
            </a:gs>
            <a:gs pos="97000">
              <a:schemeClr val="tx2"/>
            </a:gs>
          </a:gsLst>
          <a:lin ang="4200000" scaled="0"/>
        </a:gradFill>
        <a:effectLst/>
      </p:bgPr>
    </p:bg>
    <p:spTree>
      <p:nvGrpSpPr>
        <p:cNvPr id="1" name=""/>
        <p:cNvGrpSpPr/>
        <p:nvPr/>
      </p:nvGrpSpPr>
      <p:grpSpPr>
        <a:xfrm>
          <a:off x="0" y="0"/>
          <a:ext cx="0" cy="0"/>
          <a:chOff x="0" y="0"/>
          <a:chExt cx="0" cy="0"/>
        </a:xfrm>
      </p:grpSpPr>
      <p:sp>
        <p:nvSpPr>
          <p:cNvPr id="48" name="TextBox 47">
            <a:extLst>
              <a:ext uri="{FF2B5EF4-FFF2-40B4-BE49-F238E27FC236}">
                <a16:creationId xmlns:a16="http://schemas.microsoft.com/office/drawing/2014/main" id="{EFB1191C-52FC-1343-BD1F-C5DB6A219697}"/>
              </a:ext>
            </a:extLst>
          </p:cNvPr>
          <p:cNvSpPr txBox="1"/>
          <p:nvPr userDrawn="1"/>
        </p:nvSpPr>
        <p:spPr>
          <a:xfrm>
            <a:off x="273810" y="338635"/>
            <a:ext cx="3002212" cy="415370"/>
          </a:xfrm>
          <a:prstGeom prst="rect">
            <a:avLst/>
          </a:prstGeom>
          <a:noFill/>
        </p:spPr>
        <p:txBody>
          <a:bodyPr wrap="square" rtlCol="0">
            <a:spAutoFit/>
          </a:bodyPr>
          <a:lstStyle/>
          <a:p>
            <a:r>
              <a:rPr lang="en-US" sz="1200" dirty="0">
                <a:solidFill>
                  <a:schemeClr val="bg1"/>
                </a:solidFill>
                <a:latin typeface="Corbel" charset="0"/>
                <a:ea typeface="Corbel" charset="0"/>
                <a:cs typeface="Corbel" charset="0"/>
              </a:rPr>
              <a:t>API WORKBENCH</a:t>
            </a:r>
          </a:p>
          <a:p>
            <a:endParaRPr lang="en-US" sz="899" dirty="0">
              <a:solidFill>
                <a:schemeClr val="bg1"/>
              </a:solidFill>
              <a:latin typeface="Corbel" charset="0"/>
              <a:ea typeface="Corbel" charset="0"/>
              <a:cs typeface="Corbel" charset="0"/>
            </a:endParaRPr>
          </a:p>
        </p:txBody>
      </p:sp>
      <p:sp>
        <p:nvSpPr>
          <p:cNvPr id="49" name="TextBox 48">
            <a:extLst>
              <a:ext uri="{FF2B5EF4-FFF2-40B4-BE49-F238E27FC236}">
                <a16:creationId xmlns:a16="http://schemas.microsoft.com/office/drawing/2014/main" id="{F9D5BDFF-F080-1048-B62E-A611218DAA64}"/>
              </a:ext>
            </a:extLst>
          </p:cNvPr>
          <p:cNvSpPr txBox="1"/>
          <p:nvPr userDrawn="1"/>
        </p:nvSpPr>
        <p:spPr>
          <a:xfrm>
            <a:off x="381518" y="600027"/>
            <a:ext cx="130226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API</a:t>
            </a:r>
          </a:p>
          <a:p>
            <a:endParaRPr lang="en-US" sz="1000" dirty="0">
              <a:solidFill>
                <a:schemeClr val="bg1"/>
              </a:solidFill>
              <a:latin typeface="Corbel" charset="0"/>
              <a:ea typeface="Corbel" charset="0"/>
              <a:cs typeface="Corbel" charset="0"/>
            </a:endParaRPr>
          </a:p>
        </p:txBody>
      </p:sp>
      <p:sp>
        <p:nvSpPr>
          <p:cNvPr id="50" name="TextBox 49">
            <a:extLst>
              <a:ext uri="{FF2B5EF4-FFF2-40B4-BE49-F238E27FC236}">
                <a16:creationId xmlns:a16="http://schemas.microsoft.com/office/drawing/2014/main" id="{2F121348-B6D7-4047-AB06-86662D05A4BA}"/>
              </a:ext>
            </a:extLst>
          </p:cNvPr>
          <p:cNvSpPr txBox="1"/>
          <p:nvPr userDrawn="1"/>
        </p:nvSpPr>
        <p:spPr>
          <a:xfrm>
            <a:off x="1423898" y="600027"/>
            <a:ext cx="1228054"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Blog</a:t>
            </a:r>
          </a:p>
          <a:p>
            <a:endParaRPr lang="en-US" sz="900" dirty="0">
              <a:solidFill>
                <a:schemeClr val="bg1"/>
              </a:solidFill>
              <a:latin typeface="Corbel" charset="0"/>
              <a:ea typeface="Corbel" charset="0"/>
              <a:cs typeface="Corbel" charset="0"/>
            </a:endParaRPr>
          </a:p>
        </p:txBody>
      </p:sp>
      <p:sp>
        <p:nvSpPr>
          <p:cNvPr id="51" name="TextBox 50">
            <a:extLst>
              <a:ext uri="{FF2B5EF4-FFF2-40B4-BE49-F238E27FC236}">
                <a16:creationId xmlns:a16="http://schemas.microsoft.com/office/drawing/2014/main" id="{C3A7F007-A27D-2941-8426-A0ADB51B3AE0}"/>
              </a:ext>
            </a:extLst>
          </p:cNvPr>
          <p:cNvSpPr txBox="1"/>
          <p:nvPr userDrawn="1"/>
        </p:nvSpPr>
        <p:spPr>
          <a:xfrm>
            <a:off x="2518976" y="600027"/>
            <a:ext cx="105666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Config Hub</a:t>
            </a:r>
          </a:p>
          <a:p>
            <a:endParaRPr lang="en-US" sz="1000" dirty="0">
              <a:solidFill>
                <a:schemeClr val="bg1"/>
              </a:solidFill>
              <a:latin typeface="Corbel" charset="0"/>
              <a:ea typeface="Corbel" charset="0"/>
              <a:cs typeface="Corbel" charset="0"/>
            </a:endParaRPr>
          </a:p>
        </p:txBody>
      </p:sp>
      <p:sp>
        <p:nvSpPr>
          <p:cNvPr id="52" name="TextBox 51">
            <a:extLst>
              <a:ext uri="{FF2B5EF4-FFF2-40B4-BE49-F238E27FC236}">
                <a16:creationId xmlns:a16="http://schemas.microsoft.com/office/drawing/2014/main" id="{D775F4C4-039E-D94E-BB70-460D7FFB0F81}"/>
              </a:ext>
            </a:extLst>
          </p:cNvPr>
          <p:cNvSpPr txBox="1"/>
          <p:nvPr userDrawn="1"/>
        </p:nvSpPr>
        <p:spPr>
          <a:xfrm>
            <a:off x="3477681" y="600027"/>
            <a:ext cx="114858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Dev-API</a:t>
            </a:r>
          </a:p>
          <a:p>
            <a:endParaRPr lang="en-US" sz="1000" dirty="0">
              <a:solidFill>
                <a:schemeClr val="bg1"/>
              </a:solidFill>
              <a:latin typeface="Corbel" charset="0"/>
              <a:ea typeface="Corbel" charset="0"/>
              <a:cs typeface="Corbel" charset="0"/>
            </a:endParaRPr>
          </a:p>
        </p:txBody>
      </p:sp>
      <p:sp>
        <p:nvSpPr>
          <p:cNvPr id="53" name="TextBox 52">
            <a:extLst>
              <a:ext uri="{FF2B5EF4-FFF2-40B4-BE49-F238E27FC236}">
                <a16:creationId xmlns:a16="http://schemas.microsoft.com/office/drawing/2014/main" id="{FAF131E5-F6C8-324B-9F12-4165B7AB2302}"/>
              </a:ext>
            </a:extLst>
          </p:cNvPr>
          <p:cNvSpPr txBox="1"/>
          <p:nvPr userDrawn="1"/>
        </p:nvSpPr>
        <p:spPr>
          <a:xfrm>
            <a:off x="4473407" y="600027"/>
            <a:ext cx="1158326"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BV Pixel/ROI beacon</a:t>
            </a:r>
          </a:p>
          <a:p>
            <a:endParaRPr lang="en-US" sz="900" dirty="0">
              <a:solidFill>
                <a:schemeClr val="bg1"/>
              </a:solidFill>
              <a:latin typeface="Corbel" charset="0"/>
              <a:ea typeface="Corbel" charset="0"/>
              <a:cs typeface="Corbel" charset="0"/>
            </a:endParaRPr>
          </a:p>
        </p:txBody>
      </p:sp>
      <p:sp>
        <p:nvSpPr>
          <p:cNvPr id="54" name="TextBox 53">
            <a:extLst>
              <a:ext uri="{FF2B5EF4-FFF2-40B4-BE49-F238E27FC236}">
                <a16:creationId xmlns:a16="http://schemas.microsoft.com/office/drawing/2014/main" id="{A9E4003C-658B-D143-A636-01BCD4491511}"/>
              </a:ext>
            </a:extLst>
          </p:cNvPr>
          <p:cNvSpPr txBox="1"/>
          <p:nvPr userDrawn="1"/>
        </p:nvSpPr>
        <p:spPr>
          <a:xfrm>
            <a:off x="5541186" y="600027"/>
            <a:ext cx="105666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Product Releases</a:t>
            </a:r>
          </a:p>
          <a:p>
            <a:endParaRPr lang="en-US" sz="1000" dirty="0">
              <a:solidFill>
                <a:schemeClr val="bg1"/>
              </a:solidFill>
              <a:latin typeface="Corbel" charset="0"/>
              <a:ea typeface="Corbel" charset="0"/>
              <a:cs typeface="Corbel" charset="0"/>
            </a:endParaRPr>
          </a:p>
        </p:txBody>
      </p:sp>
      <p:sp>
        <p:nvSpPr>
          <p:cNvPr id="55" name="TextBox 54">
            <a:extLst>
              <a:ext uri="{FF2B5EF4-FFF2-40B4-BE49-F238E27FC236}">
                <a16:creationId xmlns:a16="http://schemas.microsoft.com/office/drawing/2014/main" id="{89676282-5951-864A-8011-6508BC8585E2}"/>
              </a:ext>
            </a:extLst>
          </p:cNvPr>
          <p:cNvSpPr txBox="1"/>
          <p:nvPr userDrawn="1"/>
        </p:nvSpPr>
        <p:spPr>
          <a:xfrm>
            <a:off x="6536902" y="600027"/>
            <a:ext cx="105666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Error Messages</a:t>
            </a:r>
          </a:p>
          <a:p>
            <a:endParaRPr lang="en-US" sz="1000" dirty="0">
              <a:solidFill>
                <a:schemeClr val="bg1"/>
              </a:solidFill>
              <a:latin typeface="Corbel" charset="0"/>
              <a:ea typeface="Corbel" charset="0"/>
              <a:cs typeface="Corbel" charset="0"/>
            </a:endParaRPr>
          </a:p>
        </p:txBody>
      </p:sp>
      <p:sp>
        <p:nvSpPr>
          <p:cNvPr id="56" name="TextBox 55">
            <a:extLst>
              <a:ext uri="{FF2B5EF4-FFF2-40B4-BE49-F238E27FC236}">
                <a16:creationId xmlns:a16="http://schemas.microsoft.com/office/drawing/2014/main" id="{C19F405D-5099-1E43-B2AB-2C6AFD244CCF}"/>
              </a:ext>
            </a:extLst>
          </p:cNvPr>
          <p:cNvSpPr txBox="1"/>
          <p:nvPr userDrawn="1"/>
        </p:nvSpPr>
        <p:spPr>
          <a:xfrm>
            <a:off x="7550630" y="600027"/>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Getting Started</a:t>
            </a:r>
          </a:p>
        </p:txBody>
      </p:sp>
    </p:spTree>
    <p:extLst>
      <p:ext uri="{BB962C8B-B14F-4D97-AF65-F5344CB8AC3E}">
        <p14:creationId xmlns:p14="http://schemas.microsoft.com/office/powerpoint/2010/main" val="17994977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DO-NOT-USE 6">
    <p:bg>
      <p:bgPr>
        <a:gradFill>
          <a:gsLst>
            <a:gs pos="0">
              <a:schemeClr val="tx2">
                <a:lumMod val="90000"/>
                <a:lumOff val="10000"/>
              </a:schemeClr>
            </a:gs>
            <a:gs pos="97000">
              <a:schemeClr val="tx2"/>
            </a:gs>
          </a:gsLst>
          <a:lin ang="4200000" scaled="0"/>
        </a:gradFill>
        <a:effectLst/>
      </p:bgPr>
    </p:bg>
    <p:spTree>
      <p:nvGrpSpPr>
        <p:cNvPr id="1" name=""/>
        <p:cNvGrpSpPr/>
        <p:nvPr/>
      </p:nvGrpSpPr>
      <p:grpSpPr>
        <a:xfrm>
          <a:off x="0" y="0"/>
          <a:ext cx="0" cy="0"/>
          <a:chOff x="0" y="0"/>
          <a:chExt cx="0" cy="0"/>
        </a:xfrm>
      </p:grpSpPr>
      <p:sp>
        <p:nvSpPr>
          <p:cNvPr id="2" name="TextBox 1"/>
          <p:cNvSpPr txBox="1"/>
          <p:nvPr userDrawn="1"/>
        </p:nvSpPr>
        <p:spPr>
          <a:xfrm>
            <a:off x="381518" y="2708968"/>
            <a:ext cx="130226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CPG</a:t>
            </a:r>
          </a:p>
          <a:p>
            <a:endParaRPr lang="en-US" sz="1000" dirty="0">
              <a:solidFill>
                <a:schemeClr val="bg1"/>
              </a:solidFill>
              <a:latin typeface="Corbel" charset="0"/>
              <a:ea typeface="Corbel" charset="0"/>
              <a:cs typeface="Corbel" charset="0"/>
            </a:endParaRPr>
          </a:p>
        </p:txBody>
      </p:sp>
      <p:sp>
        <p:nvSpPr>
          <p:cNvPr id="3" name="TextBox 2"/>
          <p:cNvSpPr txBox="1"/>
          <p:nvPr userDrawn="1"/>
        </p:nvSpPr>
        <p:spPr>
          <a:xfrm>
            <a:off x="1423898" y="2708968"/>
            <a:ext cx="1228054"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Electronics</a:t>
            </a:r>
          </a:p>
        </p:txBody>
      </p:sp>
      <p:sp>
        <p:nvSpPr>
          <p:cNvPr id="4" name="TextBox 3"/>
          <p:cNvSpPr txBox="1"/>
          <p:nvPr userDrawn="1"/>
        </p:nvSpPr>
        <p:spPr>
          <a:xfrm>
            <a:off x="2481814" y="2708968"/>
            <a:ext cx="1148831"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Financial Services</a:t>
            </a:r>
          </a:p>
          <a:p>
            <a:endParaRPr lang="en-US" sz="1000" dirty="0">
              <a:solidFill>
                <a:schemeClr val="bg1"/>
              </a:solidFill>
              <a:latin typeface="Corbel" charset="0"/>
              <a:ea typeface="Corbel" charset="0"/>
              <a:cs typeface="Corbel" charset="0"/>
            </a:endParaRPr>
          </a:p>
        </p:txBody>
      </p:sp>
      <p:sp>
        <p:nvSpPr>
          <p:cNvPr id="5" name="TextBox 4"/>
          <p:cNvSpPr txBox="1"/>
          <p:nvPr userDrawn="1"/>
        </p:nvSpPr>
        <p:spPr>
          <a:xfrm>
            <a:off x="3477681" y="2708968"/>
            <a:ext cx="114858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Fishing</a:t>
            </a:r>
          </a:p>
          <a:p>
            <a:endParaRPr lang="en-US" sz="1000" dirty="0">
              <a:solidFill>
                <a:schemeClr val="bg1"/>
              </a:solidFill>
              <a:latin typeface="Corbel" charset="0"/>
              <a:ea typeface="Corbel" charset="0"/>
              <a:cs typeface="Corbel" charset="0"/>
            </a:endParaRPr>
          </a:p>
        </p:txBody>
      </p:sp>
      <p:sp>
        <p:nvSpPr>
          <p:cNvPr id="6" name="TextBox 5"/>
          <p:cNvSpPr txBox="1"/>
          <p:nvPr userDrawn="1"/>
        </p:nvSpPr>
        <p:spPr>
          <a:xfrm>
            <a:off x="4535341" y="2708968"/>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Food &amp; Beverage</a:t>
            </a:r>
          </a:p>
        </p:txBody>
      </p:sp>
      <p:sp>
        <p:nvSpPr>
          <p:cNvPr id="7" name="TextBox 6"/>
          <p:cNvSpPr txBox="1"/>
          <p:nvPr userDrawn="1"/>
        </p:nvSpPr>
        <p:spPr>
          <a:xfrm>
            <a:off x="5541186" y="2708968"/>
            <a:ext cx="105666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Gaming</a:t>
            </a:r>
          </a:p>
          <a:p>
            <a:endParaRPr lang="en-US" sz="1000" dirty="0">
              <a:solidFill>
                <a:schemeClr val="bg1"/>
              </a:solidFill>
              <a:latin typeface="Corbel" charset="0"/>
              <a:ea typeface="Corbel" charset="0"/>
              <a:cs typeface="Corbel" charset="0"/>
            </a:endParaRPr>
          </a:p>
        </p:txBody>
      </p:sp>
      <p:sp>
        <p:nvSpPr>
          <p:cNvPr id="8" name="TextBox 7"/>
          <p:cNvSpPr txBox="1"/>
          <p:nvPr userDrawn="1"/>
        </p:nvSpPr>
        <p:spPr>
          <a:xfrm>
            <a:off x="6536902" y="2708968"/>
            <a:ext cx="1056669"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Hardware &amp;</a:t>
            </a:r>
          </a:p>
          <a:p>
            <a:pPr algn="ctr"/>
            <a:r>
              <a:rPr lang="en-US" sz="900" dirty="0">
                <a:solidFill>
                  <a:schemeClr val="bg1"/>
                </a:solidFill>
                <a:latin typeface="Corbel" charset="0"/>
                <a:ea typeface="Corbel" charset="0"/>
                <a:cs typeface="Corbel" charset="0"/>
              </a:rPr>
              <a:t>Home Electronics</a:t>
            </a:r>
            <a:endParaRPr lang="en-US" sz="1000" dirty="0">
              <a:solidFill>
                <a:schemeClr val="bg1"/>
              </a:solidFill>
              <a:latin typeface="Corbel" charset="0"/>
              <a:ea typeface="Corbel" charset="0"/>
              <a:cs typeface="Corbel" charset="0"/>
            </a:endParaRPr>
          </a:p>
        </p:txBody>
      </p:sp>
      <p:sp>
        <p:nvSpPr>
          <p:cNvPr id="9" name="TextBox 8"/>
          <p:cNvSpPr txBox="1"/>
          <p:nvPr userDrawn="1"/>
        </p:nvSpPr>
        <p:spPr>
          <a:xfrm>
            <a:off x="7475847" y="2708968"/>
            <a:ext cx="1254441"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Health &amp; Beauty</a:t>
            </a:r>
          </a:p>
        </p:txBody>
      </p:sp>
      <p:sp>
        <p:nvSpPr>
          <p:cNvPr id="10" name="TextBox 9"/>
          <p:cNvSpPr txBox="1"/>
          <p:nvPr userDrawn="1"/>
        </p:nvSpPr>
        <p:spPr>
          <a:xfrm>
            <a:off x="1423898" y="597537"/>
            <a:ext cx="1228052"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Apparel - Boot</a:t>
            </a:r>
          </a:p>
          <a:p>
            <a:endParaRPr lang="en-US" sz="900" dirty="0">
              <a:solidFill>
                <a:schemeClr val="bg1"/>
              </a:solidFill>
              <a:latin typeface="Corbel" charset="0"/>
              <a:ea typeface="Corbel" charset="0"/>
              <a:cs typeface="Corbel" charset="0"/>
            </a:endParaRPr>
          </a:p>
        </p:txBody>
      </p:sp>
      <p:sp>
        <p:nvSpPr>
          <p:cNvPr id="11" name="TextBox 10"/>
          <p:cNvSpPr txBox="1"/>
          <p:nvPr userDrawn="1"/>
        </p:nvSpPr>
        <p:spPr>
          <a:xfrm>
            <a:off x="2481814" y="597537"/>
            <a:ext cx="1227797"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Apparel - Dress</a:t>
            </a:r>
          </a:p>
          <a:p>
            <a:endParaRPr lang="en-US" sz="1000" dirty="0">
              <a:solidFill>
                <a:schemeClr val="bg1"/>
              </a:solidFill>
              <a:latin typeface="Corbel" charset="0"/>
              <a:ea typeface="Corbel" charset="0"/>
              <a:cs typeface="Corbel" charset="0"/>
            </a:endParaRPr>
          </a:p>
        </p:txBody>
      </p:sp>
      <p:sp>
        <p:nvSpPr>
          <p:cNvPr id="12" name="TextBox 11"/>
          <p:cNvSpPr txBox="1"/>
          <p:nvPr userDrawn="1"/>
        </p:nvSpPr>
        <p:spPr>
          <a:xfrm>
            <a:off x="3477681" y="597537"/>
            <a:ext cx="1148578" cy="523220"/>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Apparel –</a:t>
            </a:r>
          </a:p>
          <a:p>
            <a:pPr algn="ctr"/>
            <a:r>
              <a:rPr lang="en-US" sz="900" dirty="0">
                <a:solidFill>
                  <a:schemeClr val="bg1"/>
                </a:solidFill>
                <a:latin typeface="Corbel" charset="0"/>
                <a:ea typeface="Corbel" charset="0"/>
                <a:cs typeface="Corbel" charset="0"/>
              </a:rPr>
              <a:t>Footwear</a:t>
            </a:r>
          </a:p>
          <a:p>
            <a:endParaRPr lang="en-US" sz="1000" dirty="0">
              <a:solidFill>
                <a:schemeClr val="bg1"/>
              </a:solidFill>
              <a:latin typeface="Corbel" charset="0"/>
              <a:ea typeface="Corbel" charset="0"/>
              <a:cs typeface="Corbel" charset="0"/>
            </a:endParaRPr>
          </a:p>
        </p:txBody>
      </p:sp>
      <p:sp>
        <p:nvSpPr>
          <p:cNvPr id="13" name="TextBox 12"/>
          <p:cNvSpPr txBox="1"/>
          <p:nvPr userDrawn="1"/>
        </p:nvSpPr>
        <p:spPr>
          <a:xfrm>
            <a:off x="4535342" y="597537"/>
            <a:ext cx="1056668" cy="50783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Apparel –</a:t>
            </a:r>
          </a:p>
          <a:p>
            <a:pPr algn="ctr"/>
            <a:r>
              <a:rPr lang="en-US" sz="900" dirty="0">
                <a:solidFill>
                  <a:schemeClr val="bg1"/>
                </a:solidFill>
                <a:latin typeface="Corbel" charset="0"/>
                <a:ea typeface="Corbel" charset="0"/>
                <a:cs typeface="Corbel" charset="0"/>
              </a:rPr>
              <a:t>Running Shoe</a:t>
            </a:r>
          </a:p>
          <a:p>
            <a:endParaRPr lang="en-US" sz="900" dirty="0">
              <a:solidFill>
                <a:schemeClr val="bg1"/>
              </a:solidFill>
              <a:latin typeface="Corbel" charset="0"/>
              <a:ea typeface="Corbel" charset="0"/>
              <a:cs typeface="Corbel" charset="0"/>
            </a:endParaRPr>
          </a:p>
        </p:txBody>
      </p:sp>
      <p:sp>
        <p:nvSpPr>
          <p:cNvPr id="14" name="TextBox 13"/>
          <p:cNvSpPr txBox="1"/>
          <p:nvPr userDrawn="1"/>
        </p:nvSpPr>
        <p:spPr>
          <a:xfrm>
            <a:off x="5541187" y="597537"/>
            <a:ext cx="1056668"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Apparel - Shoe</a:t>
            </a:r>
            <a:endParaRPr lang="en-US" sz="1000" dirty="0">
              <a:solidFill>
                <a:schemeClr val="bg1"/>
              </a:solidFill>
              <a:latin typeface="Corbel" charset="0"/>
              <a:ea typeface="Corbel" charset="0"/>
              <a:cs typeface="Corbel" charset="0"/>
            </a:endParaRPr>
          </a:p>
        </p:txBody>
      </p:sp>
      <p:sp>
        <p:nvSpPr>
          <p:cNvPr id="15" name="TextBox 14"/>
          <p:cNvSpPr txBox="1"/>
          <p:nvPr userDrawn="1"/>
        </p:nvSpPr>
        <p:spPr>
          <a:xfrm>
            <a:off x="6536903" y="597537"/>
            <a:ext cx="112915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Automotive</a:t>
            </a:r>
          </a:p>
          <a:p>
            <a:endParaRPr lang="en-US" sz="1000" dirty="0">
              <a:solidFill>
                <a:schemeClr val="bg1"/>
              </a:solidFill>
              <a:latin typeface="Corbel" charset="0"/>
              <a:ea typeface="Corbel" charset="0"/>
              <a:cs typeface="Corbel" charset="0"/>
            </a:endParaRPr>
          </a:p>
        </p:txBody>
      </p:sp>
      <p:sp>
        <p:nvSpPr>
          <p:cNvPr id="16" name="TextBox 15"/>
          <p:cNvSpPr txBox="1"/>
          <p:nvPr userDrawn="1"/>
        </p:nvSpPr>
        <p:spPr>
          <a:xfrm>
            <a:off x="7431289" y="597537"/>
            <a:ext cx="1179657"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Consumer Electronics</a:t>
            </a:r>
          </a:p>
        </p:txBody>
      </p:sp>
      <p:sp>
        <p:nvSpPr>
          <p:cNvPr id="18" name="TextBox 17"/>
          <p:cNvSpPr txBox="1"/>
          <p:nvPr userDrawn="1"/>
        </p:nvSpPr>
        <p:spPr>
          <a:xfrm>
            <a:off x="273810" y="340693"/>
            <a:ext cx="3002208" cy="276999"/>
          </a:xfrm>
          <a:prstGeom prst="rect">
            <a:avLst/>
          </a:prstGeom>
          <a:noFill/>
        </p:spPr>
        <p:txBody>
          <a:bodyPr wrap="square" rtlCol="0">
            <a:spAutoFit/>
          </a:bodyPr>
          <a:lstStyle/>
          <a:p>
            <a:r>
              <a:rPr lang="en-US" sz="1200" dirty="0">
                <a:solidFill>
                  <a:schemeClr val="bg1"/>
                </a:solidFill>
                <a:latin typeface="Corbel" charset="0"/>
                <a:ea typeface="Corbel" charset="0"/>
                <a:cs typeface="Corbel" charset="0"/>
              </a:rPr>
              <a:t>INDUSTRIES</a:t>
            </a:r>
          </a:p>
        </p:txBody>
      </p:sp>
      <p:sp>
        <p:nvSpPr>
          <p:cNvPr id="19" name="TextBox 18"/>
          <p:cNvSpPr txBox="1"/>
          <p:nvPr userDrawn="1"/>
        </p:nvSpPr>
        <p:spPr>
          <a:xfrm>
            <a:off x="381518" y="590934"/>
            <a:ext cx="130225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Apparel</a:t>
            </a:r>
          </a:p>
          <a:p>
            <a:endParaRPr lang="en-US" sz="1000" dirty="0">
              <a:solidFill>
                <a:schemeClr val="bg1"/>
              </a:solidFill>
              <a:latin typeface="Corbel" charset="0"/>
              <a:ea typeface="Corbel" charset="0"/>
              <a:cs typeface="Corbel" charset="0"/>
            </a:endParaRPr>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DO-NOT-USE 6">
    <p:bg>
      <p:bgPr>
        <a:gradFill>
          <a:gsLst>
            <a:gs pos="0">
              <a:schemeClr val="tx2">
                <a:lumMod val="90000"/>
                <a:lumOff val="10000"/>
              </a:schemeClr>
            </a:gs>
            <a:gs pos="97000">
              <a:schemeClr val="tx2"/>
            </a:gs>
          </a:gsLst>
          <a:lin ang="4200000" scaled="0"/>
        </a:gradFill>
        <a:effectLst/>
      </p:bgPr>
    </p:bg>
    <p:spTree>
      <p:nvGrpSpPr>
        <p:cNvPr id="1" name=""/>
        <p:cNvGrpSpPr/>
        <p:nvPr/>
      </p:nvGrpSpPr>
      <p:grpSpPr>
        <a:xfrm>
          <a:off x="0" y="0"/>
          <a:ext cx="0" cy="0"/>
          <a:chOff x="0" y="0"/>
          <a:chExt cx="0" cy="0"/>
        </a:xfrm>
      </p:grpSpPr>
      <p:sp>
        <p:nvSpPr>
          <p:cNvPr id="2" name="TextBox 1"/>
          <p:cNvSpPr txBox="1"/>
          <p:nvPr userDrawn="1"/>
        </p:nvSpPr>
        <p:spPr>
          <a:xfrm>
            <a:off x="381518" y="2708968"/>
            <a:ext cx="130226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Telecommunications</a:t>
            </a:r>
          </a:p>
          <a:p>
            <a:endParaRPr lang="en-US" sz="1000" dirty="0">
              <a:solidFill>
                <a:schemeClr val="bg1"/>
              </a:solidFill>
              <a:latin typeface="Corbel" charset="0"/>
              <a:ea typeface="Corbel" charset="0"/>
              <a:cs typeface="Corbel" charset="0"/>
            </a:endParaRPr>
          </a:p>
        </p:txBody>
      </p:sp>
      <p:sp>
        <p:nvSpPr>
          <p:cNvPr id="3" name="TextBox 2"/>
          <p:cNvSpPr txBox="1"/>
          <p:nvPr userDrawn="1"/>
        </p:nvSpPr>
        <p:spPr>
          <a:xfrm>
            <a:off x="1423898" y="2708968"/>
            <a:ext cx="1228054"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Television</a:t>
            </a:r>
          </a:p>
        </p:txBody>
      </p:sp>
      <p:sp>
        <p:nvSpPr>
          <p:cNvPr id="4" name="TextBox 3"/>
          <p:cNvSpPr txBox="1"/>
          <p:nvPr userDrawn="1"/>
        </p:nvSpPr>
        <p:spPr>
          <a:xfrm>
            <a:off x="2481814" y="2708968"/>
            <a:ext cx="1148831"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Toys</a:t>
            </a:r>
          </a:p>
          <a:p>
            <a:endParaRPr lang="en-US" sz="1000" dirty="0">
              <a:solidFill>
                <a:schemeClr val="bg1"/>
              </a:solidFill>
              <a:latin typeface="Corbel" charset="0"/>
              <a:ea typeface="Corbel" charset="0"/>
              <a:cs typeface="Corbel" charset="0"/>
            </a:endParaRPr>
          </a:p>
        </p:txBody>
      </p:sp>
      <p:sp>
        <p:nvSpPr>
          <p:cNvPr id="5" name="TextBox 4"/>
          <p:cNvSpPr txBox="1"/>
          <p:nvPr userDrawn="1"/>
        </p:nvSpPr>
        <p:spPr>
          <a:xfrm>
            <a:off x="3477681" y="2708968"/>
            <a:ext cx="114858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Travel</a:t>
            </a:r>
          </a:p>
          <a:p>
            <a:endParaRPr lang="en-US" sz="1000" dirty="0">
              <a:solidFill>
                <a:schemeClr val="bg1"/>
              </a:solidFill>
              <a:latin typeface="Corbel" charset="0"/>
              <a:ea typeface="Corbel" charset="0"/>
              <a:cs typeface="Corbel" charset="0"/>
            </a:endParaRPr>
          </a:p>
        </p:txBody>
      </p:sp>
      <p:sp>
        <p:nvSpPr>
          <p:cNvPr id="6" name="TextBox 5"/>
          <p:cNvSpPr txBox="1"/>
          <p:nvPr userDrawn="1"/>
        </p:nvSpPr>
        <p:spPr>
          <a:xfrm>
            <a:off x="4535341" y="2708968"/>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Placeholder</a:t>
            </a:r>
          </a:p>
        </p:txBody>
      </p:sp>
      <p:sp>
        <p:nvSpPr>
          <p:cNvPr id="7" name="TextBox 6"/>
          <p:cNvSpPr txBox="1"/>
          <p:nvPr userDrawn="1"/>
        </p:nvSpPr>
        <p:spPr>
          <a:xfrm>
            <a:off x="5541186" y="2708968"/>
            <a:ext cx="1056669"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Placeholder</a:t>
            </a:r>
          </a:p>
          <a:p>
            <a:endParaRPr lang="en-US" sz="1000" dirty="0">
              <a:solidFill>
                <a:schemeClr val="bg1"/>
              </a:solidFill>
              <a:latin typeface="Corbel" charset="0"/>
              <a:ea typeface="Corbel" charset="0"/>
              <a:cs typeface="Corbel" charset="0"/>
            </a:endParaRPr>
          </a:p>
        </p:txBody>
      </p:sp>
      <p:sp>
        <p:nvSpPr>
          <p:cNvPr id="8" name="TextBox 7"/>
          <p:cNvSpPr txBox="1"/>
          <p:nvPr userDrawn="1"/>
        </p:nvSpPr>
        <p:spPr>
          <a:xfrm>
            <a:off x="6536902" y="2708968"/>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Placeholder</a:t>
            </a:r>
            <a:endParaRPr lang="en-US" sz="1000" dirty="0">
              <a:solidFill>
                <a:schemeClr val="bg1"/>
              </a:solidFill>
              <a:latin typeface="Corbel" charset="0"/>
              <a:ea typeface="Corbel" charset="0"/>
              <a:cs typeface="Corbel" charset="0"/>
            </a:endParaRPr>
          </a:p>
        </p:txBody>
      </p:sp>
      <p:sp>
        <p:nvSpPr>
          <p:cNvPr id="9" name="TextBox 8"/>
          <p:cNvSpPr txBox="1"/>
          <p:nvPr userDrawn="1"/>
        </p:nvSpPr>
        <p:spPr>
          <a:xfrm>
            <a:off x="7475847" y="2708968"/>
            <a:ext cx="1254441"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Placeholder</a:t>
            </a:r>
          </a:p>
        </p:txBody>
      </p:sp>
      <p:grpSp>
        <p:nvGrpSpPr>
          <p:cNvPr id="17" name="Group 16">
            <a:extLst>
              <a:ext uri="{FF2B5EF4-FFF2-40B4-BE49-F238E27FC236}">
                <a16:creationId xmlns:a16="http://schemas.microsoft.com/office/drawing/2014/main" id="{BFF2B819-E127-0642-9B75-CD1071D426F0}"/>
              </a:ext>
            </a:extLst>
          </p:cNvPr>
          <p:cNvGrpSpPr/>
          <p:nvPr userDrawn="1"/>
        </p:nvGrpSpPr>
        <p:grpSpPr>
          <a:xfrm>
            <a:off x="273810" y="340693"/>
            <a:ext cx="8337136" cy="641565"/>
            <a:chOff x="273810" y="340693"/>
            <a:chExt cx="8337136" cy="641565"/>
          </a:xfrm>
        </p:grpSpPr>
        <p:sp>
          <p:nvSpPr>
            <p:cNvPr id="10" name="TextBox 9"/>
            <p:cNvSpPr txBox="1"/>
            <p:nvPr userDrawn="1"/>
          </p:nvSpPr>
          <p:spPr>
            <a:xfrm>
              <a:off x="1423898" y="597537"/>
              <a:ext cx="1228052"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Home &amp; Garden</a:t>
              </a:r>
            </a:p>
            <a:p>
              <a:endParaRPr lang="en-US" sz="900" dirty="0">
                <a:solidFill>
                  <a:schemeClr val="bg1"/>
                </a:solidFill>
                <a:latin typeface="Corbel" charset="0"/>
                <a:ea typeface="Corbel" charset="0"/>
                <a:cs typeface="Corbel" charset="0"/>
              </a:endParaRPr>
            </a:p>
          </p:txBody>
        </p:sp>
        <p:sp>
          <p:nvSpPr>
            <p:cNvPr id="11" name="TextBox 10"/>
            <p:cNvSpPr txBox="1"/>
            <p:nvPr userDrawn="1"/>
          </p:nvSpPr>
          <p:spPr>
            <a:xfrm>
              <a:off x="2481814" y="597537"/>
              <a:ext cx="1227797"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Mass Merchant</a:t>
              </a:r>
            </a:p>
            <a:p>
              <a:endParaRPr lang="en-US" sz="1000" dirty="0">
                <a:solidFill>
                  <a:schemeClr val="bg1"/>
                </a:solidFill>
                <a:latin typeface="Corbel" charset="0"/>
                <a:ea typeface="Corbel" charset="0"/>
                <a:cs typeface="Corbel" charset="0"/>
              </a:endParaRPr>
            </a:p>
          </p:txBody>
        </p:sp>
        <p:sp>
          <p:nvSpPr>
            <p:cNvPr id="12" name="TextBox 11"/>
            <p:cNvSpPr txBox="1"/>
            <p:nvPr userDrawn="1"/>
          </p:nvSpPr>
          <p:spPr>
            <a:xfrm>
              <a:off x="3477681" y="597537"/>
              <a:ext cx="1148578"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Office</a:t>
              </a:r>
              <a:endParaRPr lang="en-US" sz="1000" dirty="0">
                <a:solidFill>
                  <a:schemeClr val="bg1"/>
                </a:solidFill>
                <a:latin typeface="Corbel" charset="0"/>
                <a:ea typeface="Corbel" charset="0"/>
                <a:cs typeface="Corbel" charset="0"/>
              </a:endParaRPr>
            </a:p>
          </p:txBody>
        </p:sp>
        <p:sp>
          <p:nvSpPr>
            <p:cNvPr id="13" name="TextBox 12"/>
            <p:cNvSpPr txBox="1"/>
            <p:nvPr userDrawn="1"/>
          </p:nvSpPr>
          <p:spPr>
            <a:xfrm>
              <a:off x="4535342" y="597537"/>
              <a:ext cx="1056668"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Pets</a:t>
              </a:r>
            </a:p>
          </p:txBody>
        </p:sp>
        <p:sp>
          <p:nvSpPr>
            <p:cNvPr id="14" name="TextBox 13"/>
            <p:cNvSpPr txBox="1"/>
            <p:nvPr userDrawn="1"/>
          </p:nvSpPr>
          <p:spPr>
            <a:xfrm>
              <a:off x="5541187" y="597537"/>
              <a:ext cx="1056668"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Pharma</a:t>
              </a:r>
              <a:endParaRPr lang="en-US" sz="1000" dirty="0">
                <a:solidFill>
                  <a:schemeClr val="bg1"/>
                </a:solidFill>
                <a:latin typeface="Corbel" charset="0"/>
                <a:ea typeface="Corbel" charset="0"/>
                <a:cs typeface="Corbel" charset="0"/>
              </a:endParaRPr>
            </a:p>
          </p:txBody>
        </p:sp>
        <p:sp>
          <p:nvSpPr>
            <p:cNvPr id="15" name="TextBox 14"/>
            <p:cNvSpPr txBox="1"/>
            <p:nvPr userDrawn="1"/>
          </p:nvSpPr>
          <p:spPr>
            <a:xfrm>
              <a:off x="6536903" y="597537"/>
              <a:ext cx="112915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Photography</a:t>
              </a:r>
            </a:p>
            <a:p>
              <a:endParaRPr lang="en-US" sz="1000" dirty="0">
                <a:solidFill>
                  <a:schemeClr val="bg1"/>
                </a:solidFill>
                <a:latin typeface="Corbel" charset="0"/>
                <a:ea typeface="Corbel" charset="0"/>
                <a:cs typeface="Corbel" charset="0"/>
              </a:endParaRPr>
            </a:p>
          </p:txBody>
        </p:sp>
        <p:sp>
          <p:nvSpPr>
            <p:cNvPr id="16" name="TextBox 15"/>
            <p:cNvSpPr txBox="1"/>
            <p:nvPr userDrawn="1"/>
          </p:nvSpPr>
          <p:spPr>
            <a:xfrm>
              <a:off x="7431289" y="597537"/>
              <a:ext cx="1179657"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Sporting Goods</a:t>
              </a:r>
            </a:p>
          </p:txBody>
        </p:sp>
        <p:sp>
          <p:nvSpPr>
            <p:cNvPr id="18" name="TextBox 17"/>
            <p:cNvSpPr txBox="1"/>
            <p:nvPr userDrawn="1"/>
          </p:nvSpPr>
          <p:spPr>
            <a:xfrm>
              <a:off x="273810" y="340693"/>
              <a:ext cx="3002208" cy="276999"/>
            </a:xfrm>
            <a:prstGeom prst="rect">
              <a:avLst/>
            </a:prstGeom>
            <a:noFill/>
          </p:spPr>
          <p:txBody>
            <a:bodyPr wrap="square" rtlCol="0">
              <a:spAutoFit/>
            </a:bodyPr>
            <a:lstStyle/>
            <a:p>
              <a:r>
                <a:rPr lang="en-US" sz="1200" dirty="0">
                  <a:solidFill>
                    <a:schemeClr val="bg1"/>
                  </a:solidFill>
                  <a:latin typeface="Corbel" charset="0"/>
                  <a:ea typeface="Corbel" charset="0"/>
                  <a:cs typeface="Corbel" charset="0"/>
                </a:rPr>
                <a:t>INDUSTRIES</a:t>
              </a:r>
            </a:p>
          </p:txBody>
        </p:sp>
        <p:sp>
          <p:nvSpPr>
            <p:cNvPr id="19" name="TextBox 18"/>
            <p:cNvSpPr txBox="1"/>
            <p:nvPr userDrawn="1"/>
          </p:nvSpPr>
          <p:spPr>
            <a:xfrm>
              <a:off x="381518" y="590934"/>
              <a:ext cx="1302258"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Home Furnishings</a:t>
              </a:r>
            </a:p>
            <a:p>
              <a:endParaRPr lang="en-US" sz="1000" dirty="0">
                <a:solidFill>
                  <a:schemeClr val="bg1"/>
                </a:solidFill>
                <a:latin typeface="Corbel" charset="0"/>
                <a:ea typeface="Corbel" charset="0"/>
                <a:cs typeface="Corbel" charset="0"/>
              </a:endParaRPr>
            </a:p>
          </p:txBody>
        </p:sp>
      </p:grpSp>
    </p:spTree>
    <p:extLst>
      <p:ext uri="{BB962C8B-B14F-4D97-AF65-F5344CB8AC3E}">
        <p14:creationId xmlns:p14="http://schemas.microsoft.com/office/powerpoint/2010/main" val="27072594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DO-NOT-USE 7">
    <p:bg>
      <p:bgPr>
        <a:gradFill>
          <a:gsLst>
            <a:gs pos="0">
              <a:schemeClr val="tx2">
                <a:lumMod val="90000"/>
                <a:lumOff val="10000"/>
              </a:schemeClr>
            </a:gs>
            <a:gs pos="97000">
              <a:schemeClr val="tx2"/>
            </a:gs>
          </a:gsLst>
          <a:lin ang="4200000" scaled="0"/>
        </a:gradFill>
        <a:effectLst/>
      </p:bgPr>
    </p:bg>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CF66ABE2-27FD-AD40-A742-19C65BFB67DF}"/>
              </a:ext>
            </a:extLst>
          </p:cNvPr>
          <p:cNvSpPr txBox="1"/>
          <p:nvPr userDrawn="1"/>
        </p:nvSpPr>
        <p:spPr>
          <a:xfrm>
            <a:off x="273810" y="338635"/>
            <a:ext cx="3002208" cy="276999"/>
          </a:xfrm>
          <a:prstGeom prst="rect">
            <a:avLst/>
          </a:prstGeom>
          <a:noFill/>
        </p:spPr>
        <p:txBody>
          <a:bodyPr wrap="square" rtlCol="0">
            <a:spAutoFit/>
          </a:bodyPr>
          <a:lstStyle/>
          <a:p>
            <a:r>
              <a:rPr lang="en-US" sz="1200" dirty="0">
                <a:solidFill>
                  <a:schemeClr val="bg1"/>
                </a:solidFill>
                <a:latin typeface="Corbel" charset="0"/>
                <a:ea typeface="Corbel" charset="0"/>
                <a:cs typeface="Corbel" charset="0"/>
              </a:rPr>
              <a:t>VALUE DRIVERS</a:t>
            </a:r>
          </a:p>
        </p:txBody>
      </p:sp>
      <p:sp>
        <p:nvSpPr>
          <p:cNvPr id="45" name="TextBox 44">
            <a:extLst>
              <a:ext uri="{FF2B5EF4-FFF2-40B4-BE49-F238E27FC236}">
                <a16:creationId xmlns:a16="http://schemas.microsoft.com/office/drawing/2014/main" id="{70642B86-42AE-CF44-B0B9-783B219A3990}"/>
              </a:ext>
            </a:extLst>
          </p:cNvPr>
          <p:cNvSpPr txBox="1"/>
          <p:nvPr userDrawn="1"/>
        </p:nvSpPr>
        <p:spPr>
          <a:xfrm>
            <a:off x="381518" y="597631"/>
            <a:ext cx="1302260" cy="38472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Drive direct sales</a:t>
            </a:r>
          </a:p>
          <a:p>
            <a:endParaRPr lang="en-US" sz="1000" dirty="0">
              <a:solidFill>
                <a:schemeClr val="bg1"/>
              </a:solidFill>
              <a:latin typeface="Corbel" charset="0"/>
              <a:ea typeface="Corbel" charset="0"/>
              <a:cs typeface="Corbel" charset="0"/>
            </a:endParaRPr>
          </a:p>
        </p:txBody>
      </p:sp>
      <p:sp>
        <p:nvSpPr>
          <p:cNvPr id="46" name="TextBox 45">
            <a:extLst>
              <a:ext uri="{FF2B5EF4-FFF2-40B4-BE49-F238E27FC236}">
                <a16:creationId xmlns:a16="http://schemas.microsoft.com/office/drawing/2014/main" id="{F482AB4B-B0A2-A74A-A6BB-3AD853DBD15B}"/>
              </a:ext>
            </a:extLst>
          </p:cNvPr>
          <p:cNvSpPr txBox="1"/>
          <p:nvPr userDrawn="1"/>
        </p:nvSpPr>
        <p:spPr>
          <a:xfrm>
            <a:off x="1423898" y="597631"/>
            <a:ext cx="1228054" cy="3693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Drive  sales </a:t>
            </a:r>
            <a:br>
              <a:rPr lang="en-US" sz="900" dirty="0">
                <a:solidFill>
                  <a:schemeClr val="bg1"/>
                </a:solidFill>
                <a:latin typeface="Corbel" charset="0"/>
                <a:ea typeface="Corbel" charset="0"/>
                <a:cs typeface="Corbel" charset="0"/>
              </a:rPr>
            </a:br>
            <a:r>
              <a:rPr lang="en-US" sz="900" dirty="0">
                <a:solidFill>
                  <a:schemeClr val="bg1"/>
                </a:solidFill>
                <a:latin typeface="Corbel" charset="0"/>
                <a:ea typeface="Corbel" charset="0"/>
                <a:cs typeface="Corbel" charset="0"/>
              </a:rPr>
              <a:t>in channel</a:t>
            </a:r>
          </a:p>
        </p:txBody>
      </p:sp>
      <p:sp>
        <p:nvSpPr>
          <p:cNvPr id="47" name="TextBox 46">
            <a:extLst>
              <a:ext uri="{FF2B5EF4-FFF2-40B4-BE49-F238E27FC236}">
                <a16:creationId xmlns:a16="http://schemas.microsoft.com/office/drawing/2014/main" id="{9D00C58C-F180-9549-B799-93834F1F3C3A}"/>
              </a:ext>
            </a:extLst>
          </p:cNvPr>
          <p:cNvSpPr txBox="1"/>
          <p:nvPr userDrawn="1"/>
        </p:nvSpPr>
        <p:spPr>
          <a:xfrm>
            <a:off x="2481814" y="597631"/>
            <a:ext cx="1148831" cy="523220"/>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Find &amp; reach </a:t>
            </a:r>
            <a:br>
              <a:rPr lang="en-US" sz="900" dirty="0">
                <a:solidFill>
                  <a:schemeClr val="bg1"/>
                </a:solidFill>
                <a:latin typeface="Corbel" charset="0"/>
                <a:ea typeface="Corbel" charset="0"/>
                <a:cs typeface="Corbel" charset="0"/>
              </a:rPr>
            </a:br>
            <a:r>
              <a:rPr lang="en-US" sz="900" dirty="0">
                <a:solidFill>
                  <a:schemeClr val="bg1"/>
                </a:solidFill>
                <a:latin typeface="Corbel" charset="0"/>
                <a:ea typeface="Corbel" charset="0"/>
                <a:cs typeface="Corbel" charset="0"/>
              </a:rPr>
              <a:t>new shoppers</a:t>
            </a:r>
          </a:p>
          <a:p>
            <a:endParaRPr lang="en-US" sz="1000" dirty="0">
              <a:solidFill>
                <a:schemeClr val="bg1"/>
              </a:solidFill>
              <a:latin typeface="Corbel" charset="0"/>
              <a:ea typeface="Corbel" charset="0"/>
              <a:cs typeface="Corbel" charset="0"/>
            </a:endParaRPr>
          </a:p>
        </p:txBody>
      </p:sp>
      <p:sp>
        <p:nvSpPr>
          <p:cNvPr id="48" name="TextBox 47">
            <a:extLst>
              <a:ext uri="{FF2B5EF4-FFF2-40B4-BE49-F238E27FC236}">
                <a16:creationId xmlns:a16="http://schemas.microsoft.com/office/drawing/2014/main" id="{414B177F-3AFB-224E-955D-CF4CD99B83E6}"/>
              </a:ext>
            </a:extLst>
          </p:cNvPr>
          <p:cNvSpPr txBox="1"/>
          <p:nvPr userDrawn="1"/>
        </p:nvSpPr>
        <p:spPr>
          <a:xfrm>
            <a:off x="3477681" y="597631"/>
            <a:ext cx="1148580" cy="523220"/>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Get valuable insights</a:t>
            </a:r>
          </a:p>
          <a:p>
            <a:endParaRPr lang="en-US" sz="1000" dirty="0">
              <a:solidFill>
                <a:schemeClr val="bg1"/>
              </a:solidFill>
              <a:latin typeface="Corbel" charset="0"/>
              <a:ea typeface="Corbel" charset="0"/>
              <a:cs typeface="Corbel" charset="0"/>
            </a:endParaRPr>
          </a:p>
        </p:txBody>
      </p:sp>
      <p:sp>
        <p:nvSpPr>
          <p:cNvPr id="49" name="TextBox 48">
            <a:extLst>
              <a:ext uri="{FF2B5EF4-FFF2-40B4-BE49-F238E27FC236}">
                <a16:creationId xmlns:a16="http://schemas.microsoft.com/office/drawing/2014/main" id="{55977E51-0A0A-414E-8AAE-BA1FA79E0E4D}"/>
              </a:ext>
            </a:extLst>
          </p:cNvPr>
          <p:cNvSpPr txBox="1"/>
          <p:nvPr userDrawn="1"/>
        </p:nvSpPr>
        <p:spPr>
          <a:xfrm>
            <a:off x="4535341" y="597631"/>
            <a:ext cx="1056669"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Drive traffic</a:t>
            </a:r>
          </a:p>
        </p:txBody>
      </p:sp>
      <p:sp>
        <p:nvSpPr>
          <p:cNvPr id="50" name="TextBox 49">
            <a:extLst>
              <a:ext uri="{FF2B5EF4-FFF2-40B4-BE49-F238E27FC236}">
                <a16:creationId xmlns:a16="http://schemas.microsoft.com/office/drawing/2014/main" id="{7C14F51B-5A1F-924C-BA59-175036F267FF}"/>
              </a:ext>
            </a:extLst>
          </p:cNvPr>
          <p:cNvSpPr txBox="1"/>
          <p:nvPr userDrawn="1"/>
        </p:nvSpPr>
        <p:spPr>
          <a:xfrm>
            <a:off x="5541186" y="597631"/>
            <a:ext cx="1056669"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900" dirty="0">
                <a:solidFill>
                  <a:schemeClr val="bg1"/>
                </a:solidFill>
                <a:latin typeface="Corbel" charset="0"/>
                <a:ea typeface="Corbel" charset="0"/>
                <a:cs typeface="Corbel" charset="0"/>
              </a:rPr>
              <a:t>Increase conversion</a:t>
            </a:r>
          </a:p>
        </p:txBody>
      </p:sp>
      <p:sp>
        <p:nvSpPr>
          <p:cNvPr id="51" name="TextBox 50">
            <a:extLst>
              <a:ext uri="{FF2B5EF4-FFF2-40B4-BE49-F238E27FC236}">
                <a16:creationId xmlns:a16="http://schemas.microsoft.com/office/drawing/2014/main" id="{298C2850-5964-7E44-A00E-4C9692F9C4DD}"/>
              </a:ext>
            </a:extLst>
          </p:cNvPr>
          <p:cNvSpPr txBox="1"/>
          <p:nvPr userDrawn="1"/>
        </p:nvSpPr>
        <p:spPr>
          <a:xfrm>
            <a:off x="6536902" y="597631"/>
            <a:ext cx="1056669" cy="507831"/>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Create a winning omnichannel experience</a:t>
            </a:r>
            <a:endParaRPr lang="en-US" sz="1000" dirty="0">
              <a:solidFill>
                <a:schemeClr val="bg1"/>
              </a:solidFill>
              <a:latin typeface="Corbel" charset="0"/>
              <a:ea typeface="Corbel" charset="0"/>
              <a:cs typeface="Corbel" charset="0"/>
            </a:endParaRPr>
          </a:p>
        </p:txBody>
      </p:sp>
      <p:sp>
        <p:nvSpPr>
          <p:cNvPr id="52" name="TextBox 51">
            <a:extLst>
              <a:ext uri="{FF2B5EF4-FFF2-40B4-BE49-F238E27FC236}">
                <a16:creationId xmlns:a16="http://schemas.microsoft.com/office/drawing/2014/main" id="{215C4E68-4691-AF46-97F8-B5D2AC245538}"/>
              </a:ext>
            </a:extLst>
          </p:cNvPr>
          <p:cNvSpPr txBox="1"/>
          <p:nvPr userDrawn="1"/>
        </p:nvSpPr>
        <p:spPr>
          <a:xfrm>
            <a:off x="7475847" y="597631"/>
            <a:ext cx="1254441" cy="230832"/>
          </a:xfrm>
          <a:prstGeom prst="rect">
            <a:avLst/>
          </a:prstGeom>
          <a:noFill/>
        </p:spPr>
        <p:txBody>
          <a:bodyPr wrap="square" rtlCol="0">
            <a:spAutoFit/>
          </a:bodyPr>
          <a:lstStyle/>
          <a:p>
            <a:pPr algn="ctr"/>
            <a:r>
              <a:rPr lang="en-US" sz="900" dirty="0">
                <a:solidFill>
                  <a:schemeClr val="bg1"/>
                </a:solidFill>
                <a:latin typeface="Corbel" charset="0"/>
                <a:ea typeface="Corbel" charset="0"/>
                <a:cs typeface="Corbel" charset="0"/>
              </a:rPr>
              <a:t>Placeholder</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Headline, Footer">
    <p:spTree>
      <p:nvGrpSpPr>
        <p:cNvPr id="1" name=""/>
        <p:cNvGrpSpPr/>
        <p:nvPr/>
      </p:nvGrpSpPr>
      <p:grpSpPr>
        <a:xfrm>
          <a:off x="0" y="0"/>
          <a:ext cx="0" cy="0"/>
          <a:chOff x="0" y="0"/>
          <a:chExt cx="0" cy="0"/>
        </a:xfrm>
      </p:grpSpPr>
      <p:sp>
        <p:nvSpPr>
          <p:cNvPr id="9" name="Title 2"/>
          <p:cNvSpPr>
            <a:spLocks noGrp="1"/>
          </p:cNvSpPr>
          <p:nvPr>
            <p:ph type="title"/>
          </p:nvPr>
        </p:nvSpPr>
        <p:spPr>
          <a:xfrm>
            <a:off x="215900" y="206374"/>
            <a:ext cx="8680450" cy="612775"/>
          </a:xfrm>
        </p:spPr>
        <p:txBody>
          <a:bodyPr/>
          <a:lstStyle>
            <a:lvl1pPr>
              <a:defRPr b="1"/>
            </a:lvl1pPr>
          </a:lstStyle>
          <a:p>
            <a:r>
              <a:rPr lang="en-US" dirty="0"/>
              <a:t>Click to edit Master title style</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6" name="TextBox 5"/>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7"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2_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3193610" y="2587416"/>
            <a:ext cx="5197915" cy="1316831"/>
          </a:xfrm>
        </p:spPr>
        <p:txBody>
          <a:bodyPr>
            <a:normAutofit/>
          </a:bodyPr>
          <a:lstStyle>
            <a:lvl1pPr algn="l">
              <a:defRPr sz="3000">
                <a:solidFill>
                  <a:schemeClr val="tx2"/>
                </a:solidFill>
                <a:latin typeface="Rockwell" charset="0"/>
                <a:ea typeface="Rockwell" charset="0"/>
                <a:cs typeface="Rockwell" charset="0"/>
              </a:defRPr>
            </a:lvl1pPr>
          </a:lstStyle>
          <a:p>
            <a:r>
              <a:rPr lang="en-US" dirty="0"/>
              <a:t>Click to edit Master title style</a:t>
            </a:r>
          </a:p>
        </p:txBody>
      </p:sp>
      <p:sp>
        <p:nvSpPr>
          <p:cNvPr id="3" name="Subtitle 2"/>
          <p:cNvSpPr>
            <a:spLocks noGrp="1"/>
          </p:cNvSpPr>
          <p:nvPr>
            <p:ph type="subTitle" idx="1"/>
          </p:nvPr>
        </p:nvSpPr>
        <p:spPr>
          <a:xfrm>
            <a:off x="3193610" y="1990231"/>
            <a:ext cx="5197914" cy="485668"/>
          </a:xfrm>
        </p:spPr>
        <p:txBody>
          <a:bodyPr>
            <a:normAutofit/>
          </a:bodyPr>
          <a:lstStyle>
            <a:lvl1pPr marL="0" indent="0" algn="l">
              <a:buNone/>
              <a:defRPr sz="1500">
                <a:solidFill>
                  <a:schemeClr val="bg1"/>
                </a:solidFill>
                <a:latin typeface="+mn-lt"/>
                <a:cs typeface="Gibson"/>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5" name="Picture 4" descr="BV_Primary_WhiteGreen_TM_RGB_v2.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3015" y="1625391"/>
            <a:ext cx="1685925" cy="1790700"/>
          </a:xfrm>
          <a:prstGeom prst="rect">
            <a:avLst/>
          </a:prstGeom>
        </p:spPr>
      </p:pic>
    </p:spTree>
    <p:extLst>
      <p:ext uri="{BB962C8B-B14F-4D97-AF65-F5344CB8AC3E}">
        <p14:creationId xmlns:p14="http://schemas.microsoft.com/office/powerpoint/2010/main" val="361919560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677968"/>
            <a:ext cx="7772400" cy="1021556"/>
          </a:xfrm>
        </p:spPr>
        <p:txBody>
          <a:bodyPr anchor="t"/>
          <a:lstStyle>
            <a:lvl1pPr algn="l">
              <a:defRPr sz="3000" b="0" cap="all">
                <a:solidFill>
                  <a:schemeClr val="tx2"/>
                </a:solidFill>
                <a:latin typeface="Rockwell" charset="0"/>
                <a:ea typeface="Rockwell" charset="0"/>
                <a:cs typeface="Rockwell" charset="0"/>
              </a:defRPr>
            </a:lvl1pPr>
          </a:lstStyle>
          <a:p>
            <a:r>
              <a:rPr lang="en-US" dirty="0"/>
              <a:t>Click to edit Master title style</a:t>
            </a:r>
          </a:p>
        </p:txBody>
      </p:sp>
      <p:sp>
        <p:nvSpPr>
          <p:cNvPr id="3" name="Text Placeholder 2"/>
          <p:cNvSpPr>
            <a:spLocks noGrp="1"/>
          </p:cNvSpPr>
          <p:nvPr>
            <p:ph type="body" idx="1"/>
          </p:nvPr>
        </p:nvSpPr>
        <p:spPr>
          <a:xfrm>
            <a:off x="722313" y="1529599"/>
            <a:ext cx="7772400" cy="1125140"/>
          </a:xfrm>
        </p:spPr>
        <p:txBody>
          <a:bodyPr anchor="b"/>
          <a:lstStyle>
            <a:lvl1pPr marL="0" indent="0">
              <a:buNone/>
              <a:defRPr sz="1500">
                <a:solidFill>
                  <a:schemeClr val="tx2"/>
                </a:solidFill>
                <a:latin typeface="+mn-lt"/>
                <a:cs typeface="Gibson"/>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a:t>Click to edit Master text styles</a:t>
            </a:r>
          </a:p>
        </p:txBody>
      </p:sp>
      <p:cxnSp>
        <p:nvCxnSpPr>
          <p:cNvPr id="8" name="Straight Connector 7"/>
          <p:cNvCxnSpPr/>
          <p:nvPr userDrawn="1"/>
        </p:nvCxnSpPr>
        <p:spPr>
          <a:xfrm>
            <a:off x="722313" y="2677967"/>
            <a:ext cx="7772400" cy="0"/>
          </a:xfrm>
          <a:prstGeom prst="line">
            <a:avLst/>
          </a:prstGeom>
          <a:ln w="28575" cmpd="sng">
            <a:solidFill>
              <a:schemeClr val="tx2"/>
            </a:solidFill>
            <a:prstDash val="sys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931048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14350"/>
          </a:xfrm>
        </p:spPr>
        <p:txBody>
          <a:bodyPr>
            <a:normAutofit/>
          </a:bodyPr>
          <a:lstStyle>
            <a:lvl1pPr>
              <a:defRPr sz="3000">
                <a:solidFill>
                  <a:srgbClr val="003D4C"/>
                </a:solidFill>
                <a:latin typeface="Rockwell" charset="0"/>
                <a:ea typeface="Rockwell" charset="0"/>
                <a:cs typeface="Rockwell"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mn-lt"/>
                <a:cs typeface="Gibson"/>
              </a:defRPr>
            </a:lvl1pPr>
            <a:lvl2pPr>
              <a:defRPr>
                <a:latin typeface="+mn-lt"/>
                <a:cs typeface="Gibson"/>
              </a:defRPr>
            </a:lvl2pPr>
            <a:lvl3pPr>
              <a:defRPr>
                <a:latin typeface="+mn-lt"/>
                <a:cs typeface="Gibson"/>
              </a:defRPr>
            </a:lvl3pPr>
            <a:lvl4pPr>
              <a:defRPr>
                <a:latin typeface="+mn-lt"/>
                <a:cs typeface="Gibson"/>
              </a:defRPr>
            </a:lvl4pPr>
            <a:lvl5pPr>
              <a:defRPr>
                <a:latin typeface="+mn-lt"/>
                <a:cs typeface="Gibso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lvl1pPr>
              <a:defRPr>
                <a:latin typeface="Gibson"/>
                <a:cs typeface="Gibson"/>
              </a:defRPr>
            </a:lvl1pPr>
          </a:lstStyle>
          <a:p>
            <a:endParaRPr lang="en-US"/>
          </a:p>
        </p:txBody>
      </p:sp>
      <p:sp>
        <p:nvSpPr>
          <p:cNvPr id="6" name="Slide Number Placeholder 5"/>
          <p:cNvSpPr>
            <a:spLocks noGrp="1"/>
          </p:cNvSpPr>
          <p:nvPr>
            <p:ph type="sldNum" sz="quarter" idx="12"/>
          </p:nvPr>
        </p:nvSpPr>
        <p:spPr/>
        <p:txBody>
          <a:bodyPr/>
          <a:lstStyle>
            <a:lvl1pPr>
              <a:defRPr>
                <a:latin typeface="Gibson"/>
                <a:cs typeface="Gibson"/>
              </a:defRPr>
            </a:lvl1pPr>
          </a:lstStyle>
          <a:p>
            <a:fld id="{10485A5F-9843-6649-9E0C-E2A795A9805C}" type="slidenum">
              <a:rPr lang="en-US" smtClean="0"/>
              <a:pPr/>
              <a:t>‹#›</a:t>
            </a:fld>
            <a:endParaRPr lang="en-US"/>
          </a:p>
        </p:txBody>
      </p:sp>
      <p:pic>
        <p:nvPicPr>
          <p:cNvPr id="7" name="Picture 6" descr="BV_Secondary_FullColor_sml_TM_RGB_v2.png"/>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457202" y="4800348"/>
            <a:ext cx="1948504" cy="186559"/>
          </a:xfrm>
          <a:prstGeom prst="rect">
            <a:avLst/>
          </a:prstGeom>
        </p:spPr>
      </p:pic>
      <p:sp>
        <p:nvSpPr>
          <p:cNvPr id="4" name="Rectangle 3"/>
          <p:cNvSpPr/>
          <p:nvPr userDrawn="1"/>
        </p:nvSpPr>
        <p:spPr>
          <a:xfrm>
            <a:off x="1" y="4603695"/>
            <a:ext cx="9144000" cy="539805"/>
          </a:xfrm>
          <a:prstGeom prst="rect">
            <a:avLst/>
          </a:prstGeom>
          <a:solidFill>
            <a:schemeClr val="tx1"/>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350"/>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99353" y="4758191"/>
            <a:ext cx="1485337" cy="198782"/>
          </a:xfrm>
          <a:prstGeom prst="rect">
            <a:avLst/>
          </a:prstGeom>
        </p:spPr>
      </p:pic>
    </p:spTree>
    <p:extLst>
      <p:ext uri="{BB962C8B-B14F-4D97-AF65-F5344CB8AC3E}">
        <p14:creationId xmlns:p14="http://schemas.microsoft.com/office/powerpoint/2010/main" val="3408213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_Title and Content">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942975"/>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457200" y="205979"/>
            <a:ext cx="8229600" cy="514350"/>
          </a:xfrm>
        </p:spPr>
        <p:txBody>
          <a:bodyPr>
            <a:normAutofit/>
          </a:bodyPr>
          <a:lstStyle>
            <a:lvl1pPr>
              <a:defRPr sz="3000">
                <a:solidFill>
                  <a:schemeClr val="bg2"/>
                </a:solidFill>
                <a:latin typeface="Rockwell" charset="0"/>
                <a:ea typeface="Rockwell" charset="0"/>
                <a:cs typeface="Rockwell"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bg1"/>
                </a:solidFill>
                <a:latin typeface="+mn-lt"/>
                <a:cs typeface="Gibson"/>
              </a:defRPr>
            </a:lvl1pPr>
            <a:lvl2pPr>
              <a:defRPr>
                <a:solidFill>
                  <a:schemeClr val="bg1"/>
                </a:solidFill>
                <a:latin typeface="+mn-lt"/>
                <a:cs typeface="Gibson"/>
              </a:defRPr>
            </a:lvl2pPr>
            <a:lvl3pPr>
              <a:defRPr>
                <a:solidFill>
                  <a:schemeClr val="bg1"/>
                </a:solidFill>
                <a:latin typeface="+mn-lt"/>
                <a:cs typeface="Gibson"/>
              </a:defRPr>
            </a:lvl3pPr>
            <a:lvl4pPr>
              <a:defRPr>
                <a:solidFill>
                  <a:schemeClr val="bg1"/>
                </a:solidFill>
                <a:latin typeface="+mn-lt"/>
                <a:cs typeface="Gibson"/>
              </a:defRPr>
            </a:lvl4pPr>
            <a:lvl5pPr>
              <a:defRPr>
                <a:solidFill>
                  <a:schemeClr val="bg1"/>
                </a:solidFill>
                <a:latin typeface="+mn-lt"/>
                <a:cs typeface="Gibso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9353" y="4758191"/>
            <a:ext cx="1485337" cy="198782"/>
          </a:xfrm>
          <a:prstGeom prst="rect">
            <a:avLst/>
          </a:prstGeom>
        </p:spPr>
      </p:pic>
    </p:spTree>
    <p:extLst>
      <p:ext uri="{BB962C8B-B14F-4D97-AF65-F5344CB8AC3E}">
        <p14:creationId xmlns:p14="http://schemas.microsoft.com/office/powerpoint/2010/main" val="147834398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14350"/>
          </a:xfrm>
        </p:spPr>
        <p:txBody>
          <a:bodyPr/>
          <a:lstStyle>
            <a:lvl1pPr>
              <a:defRPr>
                <a:solidFill>
                  <a:srgbClr val="003D4C"/>
                </a:solidFill>
                <a:latin typeface="Rockwell" charset="0"/>
                <a:ea typeface="Rockwell" charset="0"/>
                <a:cs typeface="Rockwell" charset="0"/>
              </a:defRPr>
            </a:lvl1pPr>
          </a:lstStyle>
          <a:p>
            <a:r>
              <a:rPr lang="en-US" dirty="0"/>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atin typeface="+mn-lt"/>
                <a:cs typeface="Gibson"/>
              </a:defRPr>
            </a:lvl1pPr>
            <a:lvl2pPr>
              <a:defRPr sz="1800">
                <a:latin typeface="+mn-lt"/>
                <a:cs typeface="Gibson"/>
              </a:defRPr>
            </a:lvl2pPr>
            <a:lvl3pPr>
              <a:defRPr sz="1500">
                <a:latin typeface="+mn-lt"/>
                <a:cs typeface="Gibson"/>
              </a:defRPr>
            </a:lvl3pPr>
            <a:lvl4pPr>
              <a:defRPr sz="1350">
                <a:latin typeface="+mn-lt"/>
                <a:cs typeface="Gibson"/>
              </a:defRPr>
            </a:lvl4pPr>
            <a:lvl5pPr>
              <a:defRPr sz="1350">
                <a:latin typeface="+mn-lt"/>
                <a:cs typeface="Gibson"/>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00151"/>
            <a:ext cx="4038600" cy="3394472"/>
          </a:xfrm>
        </p:spPr>
        <p:txBody>
          <a:bodyPr/>
          <a:lstStyle>
            <a:lvl1pPr>
              <a:defRPr sz="2100">
                <a:latin typeface="+mn-lt"/>
                <a:cs typeface="Gibson"/>
              </a:defRPr>
            </a:lvl1pPr>
            <a:lvl2pPr>
              <a:defRPr sz="1800">
                <a:latin typeface="+mn-lt"/>
                <a:cs typeface="Gibson"/>
              </a:defRPr>
            </a:lvl2pPr>
            <a:lvl3pPr>
              <a:defRPr sz="1500">
                <a:latin typeface="+mn-lt"/>
                <a:cs typeface="Gibson"/>
              </a:defRPr>
            </a:lvl3pPr>
            <a:lvl4pPr>
              <a:defRPr sz="1350">
                <a:latin typeface="+mn-lt"/>
                <a:cs typeface="Gibson"/>
              </a:defRPr>
            </a:lvl4pPr>
            <a:lvl5pPr>
              <a:defRPr sz="1350">
                <a:latin typeface="+mn-lt"/>
                <a:cs typeface="Gibson"/>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lvl1pPr>
              <a:defRPr>
                <a:solidFill>
                  <a:schemeClr val="bg1"/>
                </a:solidFill>
                <a:latin typeface="+mn-lt"/>
                <a:cs typeface="Gibson"/>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latin typeface="+mn-lt"/>
                <a:cs typeface="Gibson"/>
              </a:defRPr>
            </a:lvl1pPr>
          </a:lstStyle>
          <a:p>
            <a:fld id="{10485A5F-9843-6649-9E0C-E2A795A9805C}" type="slidenum">
              <a:rPr lang="en-US" smtClean="0"/>
              <a:pPr/>
              <a:t>‹#›</a:t>
            </a:fld>
            <a:endParaRPr lang="en-US"/>
          </a:p>
        </p:txBody>
      </p:sp>
      <p:pic>
        <p:nvPicPr>
          <p:cNvPr id="9" name="Picture 8" descr="BV_Secondary_FullColor_sml_TM_RGB_v2.png"/>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457200" y="4854549"/>
            <a:ext cx="1461378" cy="186559"/>
          </a:xfrm>
          <a:prstGeom prst="rect">
            <a:avLst/>
          </a:prstGeom>
        </p:spPr>
      </p:pic>
    </p:spTree>
    <p:extLst>
      <p:ext uri="{BB962C8B-B14F-4D97-AF65-F5344CB8AC3E}">
        <p14:creationId xmlns:p14="http://schemas.microsoft.com/office/powerpoint/2010/main" val="252906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14350"/>
          </a:xfrm>
        </p:spPr>
        <p:txBody>
          <a:bodyPr/>
          <a:lstStyle>
            <a:lvl1pPr>
              <a:defRPr>
                <a:latin typeface="Rockwell" charset="0"/>
                <a:ea typeface="Rockwell" charset="0"/>
                <a:cs typeface="Rockwell" charset="0"/>
              </a:defRPr>
            </a:lvl1pPr>
          </a:lstStyle>
          <a:p>
            <a:r>
              <a:rPr lang="en-US" dirty="0"/>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0">
                <a:solidFill>
                  <a:srgbClr val="00AB8E"/>
                </a:solidFill>
                <a:latin typeface="+mn-lt"/>
                <a:cs typeface="Gibson"/>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atin typeface="+mn-lt"/>
                <a:cs typeface="Gibson"/>
              </a:defRPr>
            </a:lvl1pPr>
            <a:lvl2pPr>
              <a:defRPr sz="1500">
                <a:latin typeface="+mn-lt"/>
                <a:cs typeface="Gibson"/>
              </a:defRPr>
            </a:lvl2pPr>
            <a:lvl3pPr>
              <a:defRPr sz="1350">
                <a:latin typeface="+mn-lt"/>
                <a:cs typeface="Gibson"/>
              </a:defRPr>
            </a:lvl3pPr>
            <a:lvl4pPr>
              <a:defRPr sz="1200">
                <a:latin typeface="+mn-lt"/>
                <a:cs typeface="Gibson"/>
              </a:defRPr>
            </a:lvl4pPr>
            <a:lvl5pPr>
              <a:defRPr sz="1200">
                <a:latin typeface="+mn-lt"/>
                <a:cs typeface="Gibson"/>
              </a:defRPr>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0">
                <a:solidFill>
                  <a:srgbClr val="00AB8E"/>
                </a:solidFill>
                <a:latin typeface="+mn-lt"/>
                <a:cs typeface="Gibson"/>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atin typeface="+mn-lt"/>
                <a:cs typeface="Gibson"/>
              </a:defRPr>
            </a:lvl1pPr>
            <a:lvl2pPr>
              <a:defRPr sz="1500">
                <a:latin typeface="+mn-lt"/>
                <a:cs typeface="Gibson"/>
              </a:defRPr>
            </a:lvl2pPr>
            <a:lvl3pPr>
              <a:defRPr sz="1350">
                <a:latin typeface="+mn-lt"/>
                <a:cs typeface="Gibson"/>
              </a:defRPr>
            </a:lvl3pPr>
            <a:lvl4pPr>
              <a:defRPr sz="1200">
                <a:latin typeface="+mn-lt"/>
                <a:cs typeface="Gibson"/>
              </a:defRPr>
            </a:lvl4pPr>
            <a:lvl5pPr>
              <a:defRPr sz="1200">
                <a:latin typeface="+mn-lt"/>
                <a:cs typeface="Gibson"/>
              </a:defRPr>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lvl1pPr>
              <a:defRPr>
                <a:latin typeface="+mn-lt"/>
                <a:cs typeface="Gibson"/>
              </a:defRPr>
            </a:lvl1pPr>
          </a:lstStyle>
          <a:p>
            <a:endParaRPr lang="en-US"/>
          </a:p>
        </p:txBody>
      </p:sp>
      <p:sp>
        <p:nvSpPr>
          <p:cNvPr id="9" name="Slide Number Placeholder 8"/>
          <p:cNvSpPr>
            <a:spLocks noGrp="1"/>
          </p:cNvSpPr>
          <p:nvPr>
            <p:ph type="sldNum" sz="quarter" idx="12"/>
          </p:nvPr>
        </p:nvSpPr>
        <p:spPr/>
        <p:txBody>
          <a:bodyPr/>
          <a:lstStyle>
            <a:lvl1pPr>
              <a:defRPr>
                <a:latin typeface="+mn-lt"/>
                <a:cs typeface="Gibson"/>
              </a:defRPr>
            </a:lvl1pPr>
          </a:lstStyle>
          <a:p>
            <a:fld id="{10485A5F-9843-6649-9E0C-E2A795A9805C}" type="slidenum">
              <a:rPr lang="en-US" smtClean="0"/>
              <a:pPr/>
              <a:t>‹#›</a:t>
            </a:fld>
            <a:endParaRPr lang="en-US"/>
          </a:p>
        </p:txBody>
      </p:sp>
      <p:pic>
        <p:nvPicPr>
          <p:cNvPr id="11" name="Picture 10" descr="BV_Secondary_FullColor_sml_TM_RGB_v2.png"/>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457200" y="4854549"/>
            <a:ext cx="1461378" cy="186559"/>
          </a:xfrm>
          <a:prstGeom prst="rect">
            <a:avLst/>
          </a:prstGeom>
        </p:spPr>
      </p:pic>
    </p:spTree>
    <p:extLst>
      <p:ext uri="{BB962C8B-B14F-4D97-AF65-F5344CB8AC3E}">
        <p14:creationId xmlns:p14="http://schemas.microsoft.com/office/powerpoint/2010/main" val="428436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latin typeface="+mn-lt"/>
                <a:cs typeface="Gibson"/>
              </a:defRPr>
            </a:lvl1pPr>
          </a:lstStyle>
          <a:p>
            <a:endParaRPr lang="en-US"/>
          </a:p>
        </p:txBody>
      </p:sp>
      <p:sp>
        <p:nvSpPr>
          <p:cNvPr id="4" name="Slide Number Placeholder 3"/>
          <p:cNvSpPr>
            <a:spLocks noGrp="1"/>
          </p:cNvSpPr>
          <p:nvPr>
            <p:ph type="sldNum" sz="quarter" idx="12"/>
          </p:nvPr>
        </p:nvSpPr>
        <p:spPr/>
        <p:txBody>
          <a:bodyPr/>
          <a:lstStyle>
            <a:lvl1pPr>
              <a:defRPr>
                <a:latin typeface="+mn-lt"/>
                <a:cs typeface="Gibson"/>
              </a:defRPr>
            </a:lvl1pPr>
          </a:lstStyle>
          <a:p>
            <a:fld id="{10485A5F-9843-6649-9E0C-E2A795A9805C}" type="slidenum">
              <a:rPr lang="en-US" smtClean="0"/>
              <a:pPr/>
              <a:t>‹#›</a:t>
            </a:fld>
            <a:endParaRPr lang="en-US"/>
          </a:p>
        </p:txBody>
      </p:sp>
      <p:sp>
        <p:nvSpPr>
          <p:cNvPr id="6" name="Content Placeholder 5"/>
          <p:cNvSpPr>
            <a:spLocks noGrp="1"/>
          </p:cNvSpPr>
          <p:nvPr>
            <p:ph sz="quarter" idx="13"/>
          </p:nvPr>
        </p:nvSpPr>
        <p:spPr>
          <a:xfrm>
            <a:off x="474664" y="309563"/>
            <a:ext cx="8212137" cy="4258866"/>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descr="BV_Secondary_FullColor_sml_TM_RGB_v2.png"/>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457200" y="4854549"/>
            <a:ext cx="1461378" cy="186559"/>
          </a:xfrm>
          <a:prstGeom prst="rect">
            <a:avLst/>
          </a:prstGeom>
        </p:spPr>
      </p:pic>
    </p:spTree>
    <p:extLst>
      <p:ext uri="{BB962C8B-B14F-4D97-AF65-F5344CB8AC3E}">
        <p14:creationId xmlns:p14="http://schemas.microsoft.com/office/powerpoint/2010/main" val="3513378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0">
                <a:solidFill>
                  <a:srgbClr val="00AB8E"/>
                </a:solidFill>
                <a:latin typeface="+mn-lt"/>
                <a:cs typeface="Gibson"/>
              </a:defRPr>
            </a:lvl1pPr>
          </a:lstStyle>
          <a:p>
            <a:r>
              <a:rPr lang="en-US" dirty="0"/>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2400">
                <a:latin typeface="+mn-lt"/>
                <a:cs typeface="Gibson"/>
              </a:defRPr>
            </a:lvl1pPr>
            <a:lvl2pPr>
              <a:defRPr sz="2100">
                <a:latin typeface="+mn-lt"/>
                <a:cs typeface="Gibson"/>
              </a:defRPr>
            </a:lvl2pPr>
            <a:lvl3pPr>
              <a:defRPr sz="1800">
                <a:latin typeface="+mn-lt"/>
                <a:cs typeface="Gibson"/>
              </a:defRPr>
            </a:lvl3pPr>
            <a:lvl4pPr>
              <a:defRPr sz="1500">
                <a:latin typeface="+mn-lt"/>
                <a:cs typeface="Gibson"/>
              </a:defRPr>
            </a:lvl4pPr>
            <a:lvl5pPr>
              <a:defRPr sz="1500">
                <a:latin typeface="+mn-lt"/>
                <a:cs typeface="Gibson"/>
              </a:defRPr>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atin typeface="+mn-lt"/>
                <a:cs typeface="Gibson"/>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lvl1pPr>
              <a:defRPr>
                <a:latin typeface="+mn-lt"/>
                <a:cs typeface="Gibson"/>
              </a:defRPr>
            </a:lvl1pPr>
          </a:lstStyle>
          <a:p>
            <a:endParaRPr lang="en-US"/>
          </a:p>
        </p:txBody>
      </p:sp>
      <p:sp>
        <p:nvSpPr>
          <p:cNvPr id="7" name="Slide Number Placeholder 6"/>
          <p:cNvSpPr>
            <a:spLocks noGrp="1"/>
          </p:cNvSpPr>
          <p:nvPr>
            <p:ph type="sldNum" sz="quarter" idx="12"/>
          </p:nvPr>
        </p:nvSpPr>
        <p:spPr/>
        <p:txBody>
          <a:bodyPr/>
          <a:lstStyle>
            <a:lvl1pPr>
              <a:defRPr>
                <a:latin typeface="+mn-lt"/>
                <a:cs typeface="Gibson"/>
              </a:defRPr>
            </a:lvl1pPr>
          </a:lstStyle>
          <a:p>
            <a:fld id="{10485A5F-9843-6649-9E0C-E2A795A9805C}" type="slidenum">
              <a:rPr lang="en-US" smtClean="0"/>
              <a:pPr/>
              <a:t>‹#›</a:t>
            </a:fld>
            <a:endParaRPr lang="en-US"/>
          </a:p>
        </p:txBody>
      </p:sp>
      <p:pic>
        <p:nvPicPr>
          <p:cNvPr id="9" name="Picture 8" descr="BV_Secondary_FullColor_sml_TM_RGB_v2.png"/>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457200" y="4854549"/>
            <a:ext cx="1461378" cy="186559"/>
          </a:xfrm>
          <a:prstGeom prst="rect">
            <a:avLst/>
          </a:prstGeom>
        </p:spPr>
      </p:pic>
    </p:spTree>
    <p:extLst>
      <p:ext uri="{BB962C8B-B14F-4D97-AF65-F5344CB8AC3E}">
        <p14:creationId xmlns:p14="http://schemas.microsoft.com/office/powerpoint/2010/main" val="3170212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3600450"/>
            <a:ext cx="5486400" cy="425054"/>
          </a:xfrm>
        </p:spPr>
        <p:txBody>
          <a:bodyPr anchor="b"/>
          <a:lstStyle>
            <a:lvl1pPr algn="l">
              <a:defRPr sz="1500" b="0">
                <a:solidFill>
                  <a:schemeClr val="tx2"/>
                </a:solidFill>
                <a:latin typeface="+mn-lt"/>
                <a:cs typeface="Gibson"/>
              </a:defRPr>
            </a:lvl1pPr>
          </a:lstStyle>
          <a:p>
            <a:r>
              <a:rPr lang="en-US" dirty="0"/>
              <a:t>Click to edit Master title style</a:t>
            </a:r>
          </a:p>
        </p:txBody>
      </p:sp>
      <p:sp>
        <p:nvSpPr>
          <p:cNvPr id="3" name="Picture Placeholder 2"/>
          <p:cNvSpPr>
            <a:spLocks noGrp="1"/>
          </p:cNvSpPr>
          <p:nvPr>
            <p:ph type="pic" idx="1"/>
          </p:nvPr>
        </p:nvSpPr>
        <p:spPr>
          <a:xfrm>
            <a:off x="457202" y="459581"/>
            <a:ext cx="8229599" cy="3086100"/>
          </a:xfrm>
        </p:spPr>
        <p:txBody>
          <a:bodyPr/>
          <a:lstStyle>
            <a:lvl1pPr marL="0" indent="0">
              <a:buNone/>
              <a:defRPr sz="2400">
                <a:latin typeface="+mn-lt"/>
                <a:cs typeface="Gibson"/>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457201" y="4025503"/>
            <a:ext cx="5486400" cy="603647"/>
          </a:xfrm>
        </p:spPr>
        <p:txBody>
          <a:bodyPr/>
          <a:lstStyle>
            <a:lvl1pPr marL="0" indent="0">
              <a:buNone/>
              <a:defRPr sz="1050">
                <a:latin typeface="+mn-lt"/>
                <a:cs typeface="Gibson"/>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lvl1pPr>
              <a:defRPr>
                <a:latin typeface="+mn-lt"/>
                <a:cs typeface="Gibson"/>
              </a:defRPr>
            </a:lvl1pPr>
          </a:lstStyle>
          <a:p>
            <a:endParaRPr lang="en-US"/>
          </a:p>
        </p:txBody>
      </p:sp>
      <p:sp>
        <p:nvSpPr>
          <p:cNvPr id="7" name="Slide Number Placeholder 6"/>
          <p:cNvSpPr>
            <a:spLocks noGrp="1"/>
          </p:cNvSpPr>
          <p:nvPr>
            <p:ph type="sldNum" sz="quarter" idx="12"/>
          </p:nvPr>
        </p:nvSpPr>
        <p:spPr/>
        <p:txBody>
          <a:bodyPr/>
          <a:lstStyle>
            <a:lvl1pPr>
              <a:defRPr>
                <a:latin typeface="+mn-lt"/>
                <a:cs typeface="Gibson"/>
              </a:defRPr>
            </a:lvl1pPr>
          </a:lstStyle>
          <a:p>
            <a:fld id="{10485A5F-9843-6649-9E0C-E2A795A9805C}" type="slidenum">
              <a:rPr lang="en-US" smtClean="0"/>
              <a:pPr/>
              <a:t>‹#›</a:t>
            </a:fld>
            <a:endParaRPr lang="en-US"/>
          </a:p>
        </p:txBody>
      </p:sp>
      <p:pic>
        <p:nvPicPr>
          <p:cNvPr id="9" name="Picture 8" descr="BV_Secondary_FullColor_sml_TM_RGB_v2.png"/>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457200" y="4854549"/>
            <a:ext cx="1461378" cy="186559"/>
          </a:xfrm>
          <a:prstGeom prst="rect">
            <a:avLst/>
          </a:prstGeom>
        </p:spPr>
      </p:pic>
    </p:spTree>
    <p:extLst>
      <p:ext uri="{BB962C8B-B14F-4D97-AF65-F5344CB8AC3E}">
        <p14:creationId xmlns:p14="http://schemas.microsoft.com/office/powerpoint/2010/main" val="3143414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1" y="205979"/>
            <a:ext cx="4013487" cy="4138024"/>
          </a:xfrm>
        </p:spPr>
        <p:txBody>
          <a:bodyPr/>
          <a:lstStyle>
            <a:lvl1pPr>
              <a:defRPr>
                <a:solidFill>
                  <a:schemeClr val="tx2"/>
                </a:solidFill>
                <a:latin typeface="Rockwell" charset="0"/>
                <a:ea typeface="Rockwell" charset="0"/>
                <a:cs typeface="Rockwell" charset="0"/>
              </a:defRPr>
            </a:lvl1pPr>
          </a:lstStyle>
          <a:p>
            <a:br>
              <a:rPr lang="en-US" dirty="0"/>
            </a:br>
            <a:br>
              <a:rPr lang="en-US" dirty="0"/>
            </a:br>
            <a:r>
              <a:rPr lang="en-US" dirty="0"/>
              <a:t>Click to edit Master title style</a:t>
            </a:r>
          </a:p>
        </p:txBody>
      </p:sp>
    </p:spTree>
    <p:extLst>
      <p:ext uri="{BB962C8B-B14F-4D97-AF65-F5344CB8AC3E}">
        <p14:creationId xmlns:p14="http://schemas.microsoft.com/office/powerpoint/2010/main" val="2047391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Headline, Bulle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15900" y="911225"/>
            <a:ext cx="8743950"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Placeholder 1"/>
          <p:cNvSpPr>
            <a:spLocks noGrp="1"/>
          </p:cNvSpPr>
          <p:nvPr>
            <p:ph type="title"/>
          </p:nvPr>
        </p:nvSpPr>
        <p:spPr>
          <a:xfrm>
            <a:off x="215900" y="206375"/>
            <a:ext cx="8680450" cy="612775"/>
          </a:xfrm>
          <a:prstGeom prst="rect">
            <a:avLst/>
          </a:prstGeom>
        </p:spPr>
        <p:txBody>
          <a:bodyPr vert="horz" lIns="91440" tIns="45720" rIns="91440" bIns="45720" rtlCol="0" anchor="b">
            <a:normAutofit/>
          </a:bodyPr>
          <a:lstStyle>
            <a:lvl1pPr>
              <a:defRPr b="1"/>
            </a:lvl1pPr>
          </a:lstStyle>
          <a:p>
            <a:r>
              <a:rPr lang="en-US" dirty="0"/>
              <a:t>Click to edit Master title style</a:t>
            </a: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9" name="TextBox 8"/>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10"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ext uri="{BB962C8B-B14F-4D97-AF65-F5344CB8AC3E}">
        <p14:creationId xmlns:p14="http://schemas.microsoft.com/office/powerpoint/2010/main" val="369667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Headline, Bullets, Image">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15900" y="911225"/>
            <a:ext cx="4084251" cy="38195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Picture Placeholder 5"/>
          <p:cNvSpPr>
            <a:spLocks noGrp="1"/>
          </p:cNvSpPr>
          <p:nvPr>
            <p:ph type="pic" sz="quarter" idx="11"/>
          </p:nvPr>
        </p:nvSpPr>
        <p:spPr>
          <a:xfrm>
            <a:off x="4506525" y="911226"/>
            <a:ext cx="4389825" cy="3819524"/>
          </a:xfrm>
        </p:spPr>
        <p:txBody>
          <a:bodyPr/>
          <a:lstStyle/>
          <a:p>
            <a:endParaRPr lang="en-US"/>
          </a:p>
        </p:txBody>
      </p:sp>
      <p:sp>
        <p:nvSpPr>
          <p:cNvPr id="9" name="Title 1"/>
          <p:cNvSpPr>
            <a:spLocks noGrp="1"/>
          </p:cNvSpPr>
          <p:nvPr>
            <p:ph type="title"/>
          </p:nvPr>
        </p:nvSpPr>
        <p:spPr>
          <a:xfrm>
            <a:off x="215900" y="206375"/>
            <a:ext cx="8680450" cy="612775"/>
          </a:xfrm>
        </p:spPr>
        <p:txBody>
          <a:bodyPr/>
          <a:lstStyle/>
          <a:p>
            <a:r>
              <a:rPr lang="en-US"/>
              <a:t>Click to edit Master title style</a:t>
            </a:r>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10" name="TextBox 9"/>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11"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Headline, Subhead">
    <p:spTree>
      <p:nvGrpSpPr>
        <p:cNvPr id="1" name=""/>
        <p:cNvGrpSpPr/>
        <p:nvPr/>
      </p:nvGrpSpPr>
      <p:grpSpPr>
        <a:xfrm>
          <a:off x="0" y="0"/>
          <a:ext cx="0" cy="0"/>
          <a:chOff x="0" y="0"/>
          <a:chExt cx="0" cy="0"/>
        </a:xfrm>
      </p:grpSpPr>
      <p:sp>
        <p:nvSpPr>
          <p:cNvPr id="4" name="Text Placeholder 3"/>
          <p:cNvSpPr>
            <a:spLocks noGrp="1"/>
          </p:cNvSpPr>
          <p:nvPr>
            <p:ph type="body" sz="quarter" idx="11" hasCustomPrompt="1"/>
          </p:nvPr>
        </p:nvSpPr>
        <p:spPr>
          <a:xfrm>
            <a:off x="215900" y="911225"/>
            <a:ext cx="8680450" cy="354227"/>
          </a:xfrm>
        </p:spPr>
        <p:txBody>
          <a:bodyPr>
            <a:noAutofit/>
          </a:bodyPr>
          <a:lstStyle>
            <a:lvl1pPr marL="0" marR="0" indent="0" algn="l" defTabSz="914400" rtl="0" eaLnBrk="1" fontAlgn="base" latinLnBrk="0" hangingPunct="1">
              <a:lnSpc>
                <a:spcPct val="100000"/>
              </a:lnSpc>
              <a:spcBef>
                <a:spcPct val="0"/>
              </a:spcBef>
              <a:spcAft>
                <a:spcPts val="0"/>
              </a:spcAft>
              <a:buClr>
                <a:schemeClr val="bg2"/>
              </a:buClr>
              <a:buSzTx/>
              <a:buFont typeface="Arial" charset="0"/>
              <a:buNone/>
              <a:tabLst/>
              <a:defRPr sz="1400" b="1" i="0" baseline="0">
                <a:solidFill>
                  <a:schemeClr val="bg2"/>
                </a:solidFill>
                <a:latin typeface="Corbel" charset="0"/>
                <a:ea typeface="Corbel" charset="0"/>
                <a:cs typeface="Corbel" charset="0"/>
              </a:defRPr>
            </a:lvl1pPr>
            <a:lvl2pPr marL="171450" indent="0">
              <a:buNone/>
              <a:defRPr sz="1400" b="1">
                <a:solidFill>
                  <a:schemeClr val="bg2"/>
                </a:solidFill>
              </a:defRPr>
            </a:lvl2pPr>
            <a:lvl3pPr marL="342900" indent="0">
              <a:buNone/>
              <a:defRPr sz="1400" b="1">
                <a:solidFill>
                  <a:schemeClr val="bg2"/>
                </a:solidFill>
              </a:defRPr>
            </a:lvl3pPr>
            <a:lvl4pPr marL="571500" indent="0">
              <a:buNone/>
              <a:defRPr sz="1400" b="1">
                <a:solidFill>
                  <a:schemeClr val="bg2"/>
                </a:solidFill>
              </a:defRPr>
            </a:lvl4pPr>
            <a:lvl5pPr marL="800100" indent="0">
              <a:buNone/>
              <a:defRPr sz="1400" b="1">
                <a:solidFill>
                  <a:schemeClr val="bg2"/>
                </a:solidFill>
              </a:defRPr>
            </a:lvl5pPr>
          </a:lstStyle>
          <a:p>
            <a:pPr marL="0" marR="0" lvl="0" indent="0" algn="l" defTabSz="914400" rtl="0" eaLnBrk="1" fontAlgn="base" latinLnBrk="0" hangingPunct="1">
              <a:lnSpc>
                <a:spcPct val="100000"/>
              </a:lnSpc>
              <a:spcBef>
                <a:spcPct val="0"/>
              </a:spcBef>
              <a:spcAft>
                <a:spcPts val="0"/>
              </a:spcAft>
              <a:buClr>
                <a:schemeClr val="bg2"/>
              </a:buClr>
              <a:buSzTx/>
              <a:buFont typeface="Arial" charset="0"/>
              <a:buNone/>
              <a:tabLst/>
              <a:defRPr/>
            </a:pPr>
            <a:r>
              <a:rPr lang="en-US" dirty="0"/>
              <a:t>Subhead lives here. Decrease height of content/image to accommodate length.</a:t>
            </a:r>
          </a:p>
          <a:p>
            <a:pPr lvl="0"/>
            <a:endParaRPr lang="en-US" dirty="0"/>
          </a:p>
        </p:txBody>
      </p:sp>
      <p:sp>
        <p:nvSpPr>
          <p:cNvPr id="10" name="Title 1"/>
          <p:cNvSpPr>
            <a:spLocks noGrp="1"/>
          </p:cNvSpPr>
          <p:nvPr>
            <p:ph type="title"/>
          </p:nvPr>
        </p:nvSpPr>
        <p:spPr>
          <a:xfrm>
            <a:off x="215900" y="206375"/>
            <a:ext cx="8680450" cy="612775"/>
          </a:xfrm>
        </p:spPr>
        <p:txBody>
          <a:bodyPr/>
          <a:lstStyle/>
          <a:p>
            <a:r>
              <a:rPr lang="en-US"/>
              <a:t>Click to edit Master title style</a:t>
            </a: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7" name="TextBox 6"/>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8"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Headline, Subhead, Bullets">
    <p:spTree>
      <p:nvGrpSpPr>
        <p:cNvPr id="1" name=""/>
        <p:cNvGrpSpPr/>
        <p:nvPr/>
      </p:nvGrpSpPr>
      <p:grpSpPr>
        <a:xfrm>
          <a:off x="0" y="0"/>
          <a:ext cx="0" cy="0"/>
          <a:chOff x="0" y="0"/>
          <a:chExt cx="0" cy="0"/>
        </a:xfrm>
      </p:grpSpPr>
      <p:sp>
        <p:nvSpPr>
          <p:cNvPr id="4" name="Text Placeholder 3"/>
          <p:cNvSpPr>
            <a:spLocks noGrp="1"/>
          </p:cNvSpPr>
          <p:nvPr>
            <p:ph type="body" sz="quarter" idx="11" hasCustomPrompt="1"/>
          </p:nvPr>
        </p:nvSpPr>
        <p:spPr>
          <a:xfrm>
            <a:off x="215900" y="911225"/>
            <a:ext cx="8680450" cy="354227"/>
          </a:xfrm>
        </p:spPr>
        <p:txBody>
          <a:bodyPr>
            <a:noAutofit/>
          </a:bodyPr>
          <a:lstStyle>
            <a:lvl1pPr marL="0" marR="0" indent="0" algn="l" defTabSz="914400" rtl="0" eaLnBrk="1" fontAlgn="base" latinLnBrk="0" hangingPunct="1">
              <a:lnSpc>
                <a:spcPct val="100000"/>
              </a:lnSpc>
              <a:spcBef>
                <a:spcPct val="0"/>
              </a:spcBef>
              <a:spcAft>
                <a:spcPts val="0"/>
              </a:spcAft>
              <a:buClr>
                <a:schemeClr val="bg2"/>
              </a:buClr>
              <a:buSzTx/>
              <a:buFont typeface="Arial" charset="0"/>
              <a:buNone/>
              <a:tabLst/>
              <a:defRPr sz="1400" b="1" i="0" baseline="0">
                <a:solidFill>
                  <a:schemeClr val="bg2"/>
                </a:solidFill>
                <a:latin typeface="Corbel" charset="0"/>
                <a:ea typeface="Corbel" charset="0"/>
                <a:cs typeface="Corbel" charset="0"/>
              </a:defRPr>
            </a:lvl1pPr>
            <a:lvl2pPr marL="171450" indent="0">
              <a:buNone/>
              <a:defRPr sz="1400" b="1">
                <a:solidFill>
                  <a:schemeClr val="bg2"/>
                </a:solidFill>
              </a:defRPr>
            </a:lvl2pPr>
            <a:lvl3pPr marL="342900" indent="0">
              <a:buNone/>
              <a:defRPr sz="1400" b="1">
                <a:solidFill>
                  <a:schemeClr val="bg2"/>
                </a:solidFill>
              </a:defRPr>
            </a:lvl3pPr>
            <a:lvl4pPr marL="571500" indent="0">
              <a:buNone/>
              <a:defRPr sz="1400" b="1">
                <a:solidFill>
                  <a:schemeClr val="bg2"/>
                </a:solidFill>
              </a:defRPr>
            </a:lvl4pPr>
            <a:lvl5pPr marL="800100" indent="0">
              <a:buNone/>
              <a:defRPr sz="1400" b="1">
                <a:solidFill>
                  <a:schemeClr val="bg2"/>
                </a:solidFill>
              </a:defRPr>
            </a:lvl5pPr>
          </a:lstStyle>
          <a:p>
            <a:pPr marL="0" marR="0" lvl="0" indent="0" algn="l" defTabSz="914400" rtl="0" eaLnBrk="1" fontAlgn="base" latinLnBrk="0" hangingPunct="1">
              <a:lnSpc>
                <a:spcPct val="100000"/>
              </a:lnSpc>
              <a:spcBef>
                <a:spcPct val="0"/>
              </a:spcBef>
              <a:spcAft>
                <a:spcPts val="0"/>
              </a:spcAft>
              <a:buClr>
                <a:schemeClr val="bg2"/>
              </a:buClr>
              <a:buSzTx/>
              <a:buFont typeface="Arial" charset="0"/>
              <a:buNone/>
              <a:tabLst/>
              <a:defRPr/>
            </a:pPr>
            <a:r>
              <a:rPr lang="en-US" dirty="0"/>
              <a:t>Subhead lives here. Decrease height of content/image to accommodate length.</a:t>
            </a:r>
          </a:p>
          <a:p>
            <a:pPr lvl="0"/>
            <a:endParaRPr lang="en-US" dirty="0"/>
          </a:p>
        </p:txBody>
      </p:sp>
      <p:sp>
        <p:nvSpPr>
          <p:cNvPr id="10" name="Title 1"/>
          <p:cNvSpPr>
            <a:spLocks noGrp="1"/>
          </p:cNvSpPr>
          <p:nvPr>
            <p:ph type="title"/>
          </p:nvPr>
        </p:nvSpPr>
        <p:spPr>
          <a:xfrm>
            <a:off x="215900" y="206375"/>
            <a:ext cx="8680450" cy="612775"/>
          </a:xfrm>
        </p:spPr>
        <p:txBody>
          <a:bodyPr/>
          <a:lstStyle/>
          <a:p>
            <a:r>
              <a:rPr lang="en-US"/>
              <a:t>Click to edit Master title style</a:t>
            </a:r>
          </a:p>
        </p:txBody>
      </p:sp>
      <p:sp>
        <p:nvSpPr>
          <p:cNvPr id="11" name="Content Placeholder 3"/>
          <p:cNvSpPr>
            <a:spLocks noGrp="1"/>
          </p:cNvSpPr>
          <p:nvPr>
            <p:ph sz="quarter" idx="10"/>
          </p:nvPr>
        </p:nvSpPr>
        <p:spPr>
          <a:xfrm>
            <a:off x="215900" y="1357527"/>
            <a:ext cx="8743950" cy="33732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12" name="TextBox 11"/>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16"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Headline, Subhead, Bullets, Image">
    <p:spTree>
      <p:nvGrpSpPr>
        <p:cNvPr id="1" name=""/>
        <p:cNvGrpSpPr/>
        <p:nvPr/>
      </p:nvGrpSpPr>
      <p:grpSpPr>
        <a:xfrm>
          <a:off x="0" y="0"/>
          <a:ext cx="0" cy="0"/>
          <a:chOff x="0" y="0"/>
          <a:chExt cx="0" cy="0"/>
        </a:xfrm>
      </p:grpSpPr>
      <p:sp>
        <p:nvSpPr>
          <p:cNvPr id="4" name="Text Placeholder 3"/>
          <p:cNvSpPr>
            <a:spLocks noGrp="1"/>
          </p:cNvSpPr>
          <p:nvPr>
            <p:ph type="body" sz="quarter" idx="11" hasCustomPrompt="1"/>
          </p:nvPr>
        </p:nvSpPr>
        <p:spPr>
          <a:xfrm>
            <a:off x="215900" y="911225"/>
            <a:ext cx="8680450" cy="354227"/>
          </a:xfrm>
        </p:spPr>
        <p:txBody>
          <a:bodyPr>
            <a:noAutofit/>
          </a:bodyPr>
          <a:lstStyle>
            <a:lvl1pPr marL="0" indent="0">
              <a:spcAft>
                <a:spcPts val="0"/>
              </a:spcAft>
              <a:buNone/>
              <a:defRPr sz="1400" b="1" i="0" baseline="0">
                <a:solidFill>
                  <a:schemeClr val="bg2"/>
                </a:solidFill>
                <a:latin typeface="Corbel" charset="0"/>
                <a:ea typeface="Corbel" charset="0"/>
                <a:cs typeface="Corbel" charset="0"/>
              </a:defRPr>
            </a:lvl1pPr>
            <a:lvl2pPr marL="171450" indent="0">
              <a:buNone/>
              <a:defRPr sz="1400" b="1">
                <a:solidFill>
                  <a:schemeClr val="bg2"/>
                </a:solidFill>
              </a:defRPr>
            </a:lvl2pPr>
            <a:lvl3pPr marL="342900" indent="0">
              <a:buNone/>
              <a:defRPr sz="1400" b="1">
                <a:solidFill>
                  <a:schemeClr val="bg2"/>
                </a:solidFill>
              </a:defRPr>
            </a:lvl3pPr>
            <a:lvl4pPr marL="571500" indent="0">
              <a:buNone/>
              <a:defRPr sz="1400" b="1">
                <a:solidFill>
                  <a:schemeClr val="bg2"/>
                </a:solidFill>
              </a:defRPr>
            </a:lvl4pPr>
            <a:lvl5pPr marL="800100" indent="0">
              <a:buNone/>
              <a:defRPr sz="1400" b="1">
                <a:solidFill>
                  <a:schemeClr val="bg2"/>
                </a:solidFill>
              </a:defRPr>
            </a:lvl5pPr>
          </a:lstStyle>
          <a:p>
            <a:pPr lvl="0"/>
            <a:r>
              <a:rPr lang="en-US" dirty="0"/>
              <a:t>Subhead lives here. Decrease height of content/image to accommodate length.</a:t>
            </a:r>
          </a:p>
        </p:txBody>
      </p:sp>
      <p:sp>
        <p:nvSpPr>
          <p:cNvPr id="7" name="Content Placeholder 3"/>
          <p:cNvSpPr>
            <a:spLocks noGrp="1"/>
          </p:cNvSpPr>
          <p:nvPr>
            <p:ph sz="quarter" idx="10"/>
          </p:nvPr>
        </p:nvSpPr>
        <p:spPr>
          <a:xfrm>
            <a:off x="215900" y="1416907"/>
            <a:ext cx="4084251" cy="331384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icture Placeholder 5"/>
          <p:cNvSpPr>
            <a:spLocks noGrp="1"/>
          </p:cNvSpPr>
          <p:nvPr>
            <p:ph type="pic" sz="quarter" idx="12"/>
          </p:nvPr>
        </p:nvSpPr>
        <p:spPr>
          <a:xfrm>
            <a:off x="4506525" y="1416908"/>
            <a:ext cx="4389825" cy="3313842"/>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
        <p:nvSpPr>
          <p:cNvPr id="10" name="TextBox 9"/>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11" name="Slide Number Placeholder 3"/>
          <p:cNvSpPr txBox="1">
            <a:spLocks/>
          </p:cNvSpPr>
          <p:nvPr userDrawn="1"/>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Accent Bar 1">
    <p:spTree>
      <p:nvGrpSpPr>
        <p:cNvPr id="1" name=""/>
        <p:cNvGrpSpPr/>
        <p:nvPr/>
      </p:nvGrpSpPr>
      <p:grpSpPr>
        <a:xfrm>
          <a:off x="0" y="0"/>
          <a:ext cx="0" cy="0"/>
          <a:chOff x="0" y="0"/>
          <a:chExt cx="0" cy="0"/>
        </a:xfrm>
      </p:grpSpPr>
      <p:sp>
        <p:nvSpPr>
          <p:cNvPr id="4" name="Rectangle 3"/>
          <p:cNvSpPr/>
          <p:nvPr userDrawn="1"/>
        </p:nvSpPr>
        <p:spPr>
          <a:xfrm rot="16200000">
            <a:off x="5078730" y="1078230"/>
            <a:ext cx="5143500" cy="2987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61236" r="9676"/>
          <a:stretch/>
        </p:blipFill>
        <p:spPr>
          <a:xfrm>
            <a:off x="6156961" y="9044"/>
            <a:ext cx="2987040" cy="513445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97799" y="4883510"/>
            <a:ext cx="1143000" cy="149765"/>
          </a:xfrm>
          <a:prstGeom prst="rect">
            <a:avLst/>
          </a:prstGeom>
        </p:spPr>
      </p:pic>
    </p:spTree>
    <p:extLst>
      <p:ext uri="{BB962C8B-B14F-4D97-AF65-F5344CB8AC3E}">
        <p14:creationId xmlns:p14="http://schemas.microsoft.com/office/powerpoint/2010/main" val="1951411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theme" Target="../theme/theme2.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TextBox 11"/>
          <p:cNvSpPr txBox="1">
            <a:spLocks noChangeAspect="1"/>
          </p:cNvSpPr>
          <p:nvPr userDrawn="1"/>
        </p:nvSpPr>
        <p:spPr>
          <a:xfrm>
            <a:off x="372533" y="4913655"/>
            <a:ext cx="2035173" cy="100027"/>
          </a:xfrm>
          <a:prstGeom prst="rect">
            <a:avLst/>
          </a:prstGeom>
          <a:noFill/>
        </p:spPr>
        <p:txBody>
          <a:bodyPr wrap="none" lIns="91440" tIns="0" rIns="0" bIns="0" rtlCol="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650" b="0" i="0" dirty="0">
                <a:solidFill>
                  <a:schemeClr val="tx1">
                    <a:lumMod val="50000"/>
                    <a:lumOff val="50000"/>
                  </a:schemeClr>
                </a:solidFill>
                <a:latin typeface="Corbel" charset="0"/>
                <a:ea typeface="Corbel" charset="0"/>
                <a:cs typeface="Corbel" charset="0"/>
              </a:rPr>
              <a:t>Confidential and Proprietary. © 2018 </a:t>
            </a:r>
            <a:r>
              <a:rPr lang="en-US" sz="650" b="0" i="0" dirty="0" err="1">
                <a:solidFill>
                  <a:schemeClr val="tx1">
                    <a:lumMod val="50000"/>
                    <a:lumOff val="50000"/>
                  </a:schemeClr>
                </a:solidFill>
                <a:latin typeface="Corbel" charset="0"/>
                <a:ea typeface="Corbel" charset="0"/>
                <a:cs typeface="Corbel" charset="0"/>
              </a:rPr>
              <a:t>Bazaarvoice</a:t>
            </a:r>
            <a:r>
              <a:rPr lang="en-US" sz="650" b="0" i="0" dirty="0">
                <a:solidFill>
                  <a:schemeClr val="tx1">
                    <a:lumMod val="50000"/>
                    <a:lumOff val="50000"/>
                  </a:schemeClr>
                </a:solidFill>
                <a:latin typeface="Corbel" charset="0"/>
                <a:ea typeface="Corbel" charset="0"/>
                <a:cs typeface="Corbel" charset="0"/>
              </a:rPr>
              <a:t>, Inc. </a:t>
            </a:r>
          </a:p>
        </p:txBody>
      </p:sp>
      <p:sp>
        <p:nvSpPr>
          <p:cNvPr id="13" name="Slide Number Placeholder 3"/>
          <p:cNvSpPr txBox="1">
            <a:spLocks/>
          </p:cNvSpPr>
          <p:nvPr/>
        </p:nvSpPr>
        <p:spPr>
          <a:xfrm>
            <a:off x="215900" y="4870450"/>
            <a:ext cx="341314" cy="162825"/>
          </a:xfrm>
          <a:prstGeom prst="rect">
            <a:avLst/>
          </a:prstGeom>
        </p:spPr>
        <p:txBody>
          <a:bodyPr lIns="0"/>
          <a:lstStyle>
            <a:defPPr>
              <a:defRPr lang="en-US"/>
            </a:defPPr>
            <a:lvl1pPr algn="l" rtl="0" fontAlgn="base">
              <a:spcBef>
                <a:spcPct val="0"/>
              </a:spcBef>
              <a:spcAft>
                <a:spcPct val="0"/>
              </a:spcAft>
              <a:defRPr sz="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800" kern="1200">
                <a:solidFill>
                  <a:schemeClr val="tx1"/>
                </a:solidFill>
                <a:latin typeface="Arial" pitchFamily="34" charset="0"/>
                <a:ea typeface="ＭＳ Ｐゴシック" pitchFamily="34" charset="-128"/>
                <a:cs typeface="+mn-cs"/>
              </a:defRPr>
            </a:lvl9pPr>
          </a:lstStyle>
          <a:p>
            <a:pPr algn="l"/>
            <a:fld id="{1736A813-D726-4A6F-B2CD-866E1A5C6F54}" type="slidenum">
              <a:rPr lang="en-US" sz="650" b="0" i="0" smtClean="0">
                <a:solidFill>
                  <a:schemeClr val="tx1">
                    <a:lumMod val="50000"/>
                    <a:lumOff val="50000"/>
                  </a:schemeClr>
                </a:solidFill>
                <a:latin typeface="Corbel" charset="0"/>
                <a:ea typeface="Corbel" charset="0"/>
                <a:cs typeface="Corbel" charset="0"/>
              </a:rPr>
              <a:pPr algn="l"/>
              <a:t>‹#›</a:t>
            </a:fld>
            <a:endParaRPr lang="en-US" sz="650" b="0" i="0" dirty="0">
              <a:solidFill>
                <a:schemeClr val="tx1">
                  <a:lumMod val="50000"/>
                  <a:lumOff val="50000"/>
                </a:schemeClr>
              </a:solidFill>
              <a:latin typeface="Corbel" charset="0"/>
              <a:ea typeface="Corbel" charset="0"/>
              <a:cs typeface="Corbel" charset="0"/>
            </a:endParaRPr>
          </a:p>
        </p:txBody>
      </p:sp>
      <p:sp>
        <p:nvSpPr>
          <p:cNvPr id="2" name="Title Placeholder 1"/>
          <p:cNvSpPr>
            <a:spLocks noGrp="1"/>
          </p:cNvSpPr>
          <p:nvPr>
            <p:ph type="title"/>
          </p:nvPr>
        </p:nvSpPr>
        <p:spPr>
          <a:xfrm>
            <a:off x="215900" y="206375"/>
            <a:ext cx="8680450" cy="612775"/>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215900" y="911225"/>
            <a:ext cx="8686800" cy="368300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7822460" y="4883510"/>
            <a:ext cx="1093678" cy="149765"/>
          </a:xfrm>
          <a:prstGeom prst="rect">
            <a:avLst/>
          </a:prstGeom>
        </p:spPr>
      </p:pic>
    </p:spTree>
  </p:cSld>
  <p:clrMap bg1="lt1" tx1="dk1" bg2="lt2" tx2="dk2" accent1="accent1" accent2="accent2" accent3="accent3" accent4="accent4" accent5="accent5" accent6="accent6" hlink="hlink" folHlink="folHlink"/>
  <p:sldLayoutIdLst>
    <p:sldLayoutId id="2147485977" r:id="rId1"/>
    <p:sldLayoutId id="2147486080" r:id="rId2"/>
    <p:sldLayoutId id="2147486077" r:id="rId3"/>
    <p:sldLayoutId id="2147486019" r:id="rId4"/>
    <p:sldLayoutId id="2147486078" r:id="rId5"/>
    <p:sldLayoutId id="2147486097" r:id="rId6"/>
    <p:sldLayoutId id="2147486082" r:id="rId7"/>
    <p:sldLayoutId id="2147486096" r:id="rId8"/>
    <p:sldLayoutId id="2147486121" r:id="rId9"/>
    <p:sldLayoutId id="2147486131" r:id="rId10"/>
    <p:sldLayoutId id="2147486122" r:id="rId11"/>
    <p:sldLayoutId id="2147486132" r:id="rId12"/>
    <p:sldLayoutId id="2147486113" r:id="rId13"/>
    <p:sldLayoutId id="2147486124" r:id="rId14"/>
    <p:sldLayoutId id="2147486126" r:id="rId15"/>
    <p:sldLayoutId id="2147486127" r:id="rId16"/>
    <p:sldLayoutId id="2147486128" r:id="rId17"/>
    <p:sldLayoutId id="2147486129" r:id="rId18"/>
    <p:sldLayoutId id="2147486130" r:id="rId19"/>
    <p:sldLayoutId id="2147486066" r:id="rId20"/>
    <p:sldLayoutId id="2147486115" r:id="rId21"/>
    <p:sldLayoutId id="2147486133" r:id="rId22"/>
    <p:sldLayoutId id="2147486116" r:id="rId23"/>
    <p:sldLayoutId id="2147486117" r:id="rId24"/>
    <p:sldLayoutId id="2147486118" r:id="rId25"/>
    <p:sldLayoutId id="2147486134" r:id="rId26"/>
    <p:sldLayoutId id="2147486119" r:id="rId27"/>
    <p:sldLayoutId id="2147486135" r:id="rId28"/>
    <p:sldLayoutId id="2147486120" r:id="rId29"/>
  </p:sldLayoutIdLst>
  <p:hf hdr="0" ftr="0" dt="0"/>
  <p:txStyles>
    <p:titleStyle>
      <a:lvl1pPr algn="l" rtl="0" eaLnBrk="1" fontAlgn="base" hangingPunct="1">
        <a:spcBef>
          <a:spcPct val="0"/>
        </a:spcBef>
        <a:spcAft>
          <a:spcPct val="0"/>
        </a:spcAft>
        <a:defRPr sz="2800" b="1" i="0" kern="1200">
          <a:solidFill>
            <a:schemeClr val="tx1"/>
          </a:solidFill>
          <a:latin typeface="Corbel" charset="0"/>
          <a:ea typeface="Corbel" charset="0"/>
          <a:cs typeface="Corbel" charset="0"/>
        </a:defRPr>
      </a:lvl1pPr>
      <a:lvl2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2pPr>
      <a:lvl3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3pPr>
      <a:lvl4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4pPr>
      <a:lvl5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5pPr>
      <a:lvl6pPr marL="457177"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6pPr>
      <a:lvl7pPr marL="914354"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7pPr>
      <a:lvl8pPr marL="1371532"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8pPr>
      <a:lvl9pPr marL="1828709"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9pPr>
    </p:titleStyle>
    <p:bodyStyle>
      <a:lvl1pPr marL="114300" indent="-228600" algn="l" rtl="0" eaLnBrk="1" fontAlgn="base" hangingPunct="1">
        <a:spcBef>
          <a:spcPct val="0"/>
        </a:spcBef>
        <a:spcAft>
          <a:spcPts val="1200"/>
        </a:spcAft>
        <a:buClr>
          <a:schemeClr val="bg2"/>
        </a:buClr>
        <a:buFont typeface="Arial" charset="0"/>
        <a:buChar char="•"/>
        <a:defRPr sz="1800" b="0" i="0" kern="1200">
          <a:solidFill>
            <a:schemeClr val="tx1"/>
          </a:solidFill>
          <a:latin typeface="Corbel" charset="0"/>
          <a:ea typeface="Corbel" charset="0"/>
          <a:cs typeface="Corbel"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chemeClr val="tx1"/>
          </a:solidFill>
          <a:latin typeface="Corbel" charset="0"/>
          <a:ea typeface="Corbel" charset="0"/>
          <a:cs typeface="Corbel"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chemeClr val="tx1"/>
          </a:solidFill>
          <a:latin typeface="Corbel" charset="0"/>
          <a:ea typeface="Corbel" charset="0"/>
          <a:cs typeface="Corbel"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chemeClr val="tx1"/>
          </a:solidFill>
          <a:latin typeface="Corbel" charset="0"/>
          <a:ea typeface="Corbel" charset="0"/>
          <a:cs typeface="Corbel"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chemeClr val="tx1"/>
          </a:solidFill>
          <a:latin typeface="Corbel" charset="0"/>
          <a:ea typeface="Corbel" charset="0"/>
          <a:cs typeface="Corbel"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7"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3"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7" algn="l" defTabSz="914354"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444"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514350"/>
          </a:xfrm>
          <a:prstGeom prst="rect">
            <a:avLst/>
          </a:prstGeom>
        </p:spPr>
        <p:txBody>
          <a:bodyPr vert="horz" lIns="91440" tIns="0" rIns="9144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572419" y="4767264"/>
            <a:ext cx="2798053" cy="273844"/>
          </a:xfrm>
          <a:prstGeom prst="rect">
            <a:avLst/>
          </a:prstGeom>
        </p:spPr>
        <p:txBody>
          <a:bodyPr vert="horz" lIns="91440" tIns="45720" rIns="91440" bIns="45720" rtlCol="0" anchor="ctr"/>
          <a:lstStyle>
            <a:lvl1pPr algn="ctr">
              <a:defRPr sz="900">
                <a:solidFill>
                  <a:schemeClr val="bg1"/>
                </a:solidFill>
                <a:latin typeface="+mn-lt"/>
                <a:cs typeface="Gibson"/>
              </a:defRPr>
            </a:lvl1pPr>
          </a:lstStyle>
          <a:p>
            <a:endParaRPr lang="en-US" dirty="0"/>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900">
                <a:solidFill>
                  <a:schemeClr val="bg1"/>
                </a:solidFill>
                <a:latin typeface="Calibri" charset="0"/>
                <a:ea typeface="Calibri" charset="0"/>
                <a:cs typeface="Calibri" charset="0"/>
              </a:defRPr>
            </a:lvl1pPr>
          </a:lstStyle>
          <a:p>
            <a:fld id="{10485A5F-9843-6649-9E0C-E2A795A9805C}" type="slidenum">
              <a:rPr lang="en-US" smtClean="0"/>
              <a:pPr/>
              <a:t>‹#›</a:t>
            </a:fld>
            <a:endParaRPr lang="en-US"/>
          </a:p>
        </p:txBody>
      </p:sp>
    </p:spTree>
    <p:extLst>
      <p:ext uri="{BB962C8B-B14F-4D97-AF65-F5344CB8AC3E}">
        <p14:creationId xmlns:p14="http://schemas.microsoft.com/office/powerpoint/2010/main" val="3360939992"/>
      </p:ext>
    </p:extLst>
  </p:cSld>
  <p:clrMap bg1="lt1" tx1="dk1" bg2="lt2" tx2="dk2" accent1="accent1" accent2="accent2" accent3="accent3" accent4="accent4" accent5="accent5" accent6="accent6" hlink="hlink" folHlink="folHlink"/>
  <p:sldLayoutIdLst>
    <p:sldLayoutId id="2147486137" r:id="rId1"/>
    <p:sldLayoutId id="2147486138" r:id="rId2"/>
    <p:sldLayoutId id="2147486139" r:id="rId3"/>
    <p:sldLayoutId id="2147486140" r:id="rId4"/>
    <p:sldLayoutId id="2147486141" r:id="rId5"/>
    <p:sldLayoutId id="2147486142" r:id="rId6"/>
    <p:sldLayoutId id="2147486143" r:id="rId7"/>
    <p:sldLayoutId id="2147486144" r:id="rId8"/>
    <p:sldLayoutId id="2147486145" r:id="rId9"/>
    <p:sldLayoutId id="2147486146"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342900" rtl="0" eaLnBrk="1" latinLnBrk="0" hangingPunct="1">
        <a:spcBef>
          <a:spcPct val="0"/>
        </a:spcBef>
        <a:buNone/>
        <a:defRPr sz="3000" kern="1200">
          <a:solidFill>
            <a:schemeClr val="tx2"/>
          </a:solidFill>
          <a:latin typeface="Rockwell" charset="0"/>
          <a:ea typeface="Rockwell" charset="0"/>
          <a:cs typeface="Rockwell" charset="0"/>
        </a:defRPr>
      </a:lvl1pPr>
    </p:titleStyle>
    <p:bodyStyle>
      <a:lvl1pPr marL="257175" indent="-257175" algn="l" defTabSz="342900" rtl="0" eaLnBrk="1" latinLnBrk="0" hangingPunct="1">
        <a:spcBef>
          <a:spcPct val="20000"/>
        </a:spcBef>
        <a:buFont typeface="Arial"/>
        <a:buChar char="•"/>
        <a:defRPr sz="2400" kern="1200">
          <a:solidFill>
            <a:schemeClr val="bg1"/>
          </a:solidFill>
          <a:latin typeface="Calibri" charset="0"/>
          <a:ea typeface="Calibri" charset="0"/>
          <a:cs typeface="Calibri" charset="0"/>
        </a:defRPr>
      </a:lvl1pPr>
      <a:lvl2pPr marL="557213" indent="-214313" algn="l" defTabSz="342900" rtl="0" eaLnBrk="1" latinLnBrk="0" hangingPunct="1">
        <a:spcBef>
          <a:spcPct val="20000"/>
        </a:spcBef>
        <a:buFont typeface="Arial"/>
        <a:buChar char="–"/>
        <a:defRPr sz="2100" kern="1200">
          <a:solidFill>
            <a:schemeClr val="bg1"/>
          </a:solidFill>
          <a:latin typeface="Calibri" charset="0"/>
          <a:ea typeface="Calibri" charset="0"/>
          <a:cs typeface="Calibri" charset="0"/>
        </a:defRPr>
      </a:lvl2pPr>
      <a:lvl3pPr marL="857250" indent="-171450" algn="l" defTabSz="342900" rtl="0" eaLnBrk="1" latinLnBrk="0" hangingPunct="1">
        <a:spcBef>
          <a:spcPct val="20000"/>
        </a:spcBef>
        <a:buFont typeface="Arial"/>
        <a:buChar char="•"/>
        <a:defRPr sz="1800" kern="1200">
          <a:solidFill>
            <a:schemeClr val="bg1"/>
          </a:solidFill>
          <a:latin typeface="Calibri" charset="0"/>
          <a:ea typeface="Calibri" charset="0"/>
          <a:cs typeface="Calibri" charset="0"/>
        </a:defRPr>
      </a:lvl3pPr>
      <a:lvl4pPr marL="1200150" indent="-171450" algn="l" defTabSz="342900" rtl="0" eaLnBrk="1" latinLnBrk="0" hangingPunct="1">
        <a:spcBef>
          <a:spcPct val="20000"/>
        </a:spcBef>
        <a:buFont typeface="Arial"/>
        <a:buChar char="–"/>
        <a:defRPr sz="1500" kern="1200">
          <a:solidFill>
            <a:schemeClr val="bg1"/>
          </a:solidFill>
          <a:latin typeface="Calibri" charset="0"/>
          <a:ea typeface="Calibri" charset="0"/>
          <a:cs typeface="Calibri" charset="0"/>
        </a:defRPr>
      </a:lvl4pPr>
      <a:lvl5pPr marL="1543050" indent="-171450" algn="l" defTabSz="342900" rtl="0" eaLnBrk="1" latinLnBrk="0" hangingPunct="1">
        <a:spcBef>
          <a:spcPct val="20000"/>
        </a:spcBef>
        <a:buFont typeface="Arial"/>
        <a:buChar char="»"/>
        <a:defRPr sz="1500" kern="1200">
          <a:solidFill>
            <a:schemeClr val="bg1"/>
          </a:solidFill>
          <a:latin typeface="Calibri" charset="0"/>
          <a:ea typeface="Calibri" charset="0"/>
          <a:cs typeface="Calibri"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5.xml"/><Relationship Id="rId1" Type="http://schemas.openxmlformats.org/officeDocument/2006/relationships/slideLayout" Target="../slideLayouts/slideLayout32.xml"/><Relationship Id="rId4" Type="http://schemas.openxmlformats.org/officeDocument/2006/relationships/image" Target="../media/image20.jp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hyperlink" Target="https://knowledge.bazaarvoice.com/wp-content/conversations/en_US/Learn/config_hub_training.html"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extBox 8"/>
          <p:cNvSpPr txBox="1"/>
          <p:nvPr/>
        </p:nvSpPr>
        <p:spPr>
          <a:xfrm>
            <a:off x="1257300" y="3223469"/>
            <a:ext cx="4506747" cy="584775"/>
          </a:xfrm>
          <a:prstGeom prst="rect">
            <a:avLst/>
          </a:prstGeom>
          <a:noFill/>
        </p:spPr>
        <p:txBody>
          <a:bodyPr wrap="none" rtlCol="0">
            <a:spAutoFit/>
          </a:bodyPr>
          <a:lstStyle/>
          <a:p>
            <a:r>
              <a:rPr lang="en-US" sz="3200" b="1" dirty="0">
                <a:latin typeface="Corbel" charset="0"/>
                <a:ea typeface="Corbel" charset="0"/>
                <a:cs typeface="Corbel" charset="0"/>
              </a:rPr>
              <a:t>Implementation Kick-off</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0599" y="1470423"/>
            <a:ext cx="1262351" cy="1383398"/>
          </a:xfrm>
          <a:prstGeom prst="rect">
            <a:avLst/>
          </a:prstGeom>
        </p:spPr>
      </p:pic>
      <p:sp>
        <p:nvSpPr>
          <p:cNvPr id="2" name="AutoShape 2" descr="https://www.leroymerlin.ua/img/logo.svg">
            <a:extLst>
              <a:ext uri="{FF2B5EF4-FFF2-40B4-BE49-F238E27FC236}">
                <a16:creationId xmlns:a16="http://schemas.microsoft.com/office/drawing/2014/main" id="{D0D57597-4C8C-4B00-8D41-78519C11F141}"/>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6" descr="https://www.leroymerlin.ua/img/logo.svg">
            <a:extLst>
              <a:ext uri="{FF2B5EF4-FFF2-40B4-BE49-F238E27FC236}">
                <a16:creationId xmlns:a16="http://schemas.microsoft.com/office/drawing/2014/main" id="{9ADCCE78-2D0E-488F-8241-1A3513A74DE1}"/>
              </a:ext>
            </a:extLst>
          </p:cNvPr>
          <p:cNvSpPr>
            <a:spLocks noChangeAspect="1" noChangeArrowheads="1"/>
          </p:cNvSpPr>
          <p:nvPr/>
        </p:nvSpPr>
        <p:spPr bwMode="auto">
          <a:xfrm>
            <a:off x="4572000" y="25717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5">
            <a:extLst>
              <a:ext uri="{FF2B5EF4-FFF2-40B4-BE49-F238E27FC236}">
                <a16:creationId xmlns:a16="http://schemas.microsoft.com/office/drawing/2014/main" id="{6A6F2CD7-8FF5-4C9C-822F-F78095D43750}"/>
              </a:ext>
            </a:extLst>
          </p:cNvPr>
          <p:cNvPicPr>
            <a:picLocks noChangeAspect="1"/>
          </p:cNvPicPr>
          <p:nvPr/>
        </p:nvPicPr>
        <p:blipFill>
          <a:blip r:embed="rId4"/>
          <a:stretch>
            <a:fillRect/>
          </a:stretch>
        </p:blipFill>
        <p:spPr>
          <a:xfrm>
            <a:off x="3363766" y="1528882"/>
            <a:ext cx="1915163" cy="1266479"/>
          </a:xfrm>
          <a:prstGeom prst="rect">
            <a:avLst/>
          </a:prstGeom>
        </p:spPr>
      </p:pic>
    </p:spTree>
    <p:extLst>
      <p:ext uri="{BB962C8B-B14F-4D97-AF65-F5344CB8AC3E}">
        <p14:creationId xmlns:p14="http://schemas.microsoft.com/office/powerpoint/2010/main" val="821631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0" y="1797199"/>
            <a:ext cx="9144000" cy="1019108"/>
          </a:xfrm>
          <a:prstGeom prst="rect">
            <a:avLst/>
          </a:prstGeom>
        </p:spPr>
        <p:txBody>
          <a:bodyPr anchor="t">
            <a:noAutofit/>
          </a:bodyPr>
          <a:lstStyle>
            <a:lvl1pPr algn="l" rtl="0" eaLnBrk="1" fontAlgn="base" hangingPunct="1">
              <a:spcBef>
                <a:spcPct val="0"/>
              </a:spcBef>
              <a:spcAft>
                <a:spcPct val="0"/>
              </a:spcAft>
              <a:defRPr sz="2800" b="1" i="0" kern="1200">
                <a:solidFill>
                  <a:schemeClr val="tx1">
                    <a:lumMod val="75000"/>
                    <a:lumOff val="25000"/>
                  </a:schemeClr>
                </a:solidFill>
                <a:latin typeface="Gibson Light" charset="0"/>
                <a:ea typeface="Gibson Light" charset="0"/>
                <a:cs typeface="Gibson Light" charset="0"/>
              </a:defRPr>
            </a:lvl1pPr>
            <a:lvl2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2pPr>
            <a:lvl3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3pPr>
            <a:lvl4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4pPr>
            <a:lvl5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5pPr>
            <a:lvl6pPr marL="457177"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6pPr>
            <a:lvl7pPr marL="914354"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7pPr>
            <a:lvl8pPr marL="1371532"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8pPr>
            <a:lvl9pPr marL="1828709"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9pPr>
          </a:lstStyle>
          <a:p>
            <a:pPr algn="ctr"/>
            <a:r>
              <a:rPr lang="en-US" sz="4400" dirty="0">
                <a:solidFill>
                  <a:schemeClr val="bg1"/>
                </a:solidFill>
                <a:latin typeface="Corbel" charset="0"/>
                <a:ea typeface="Corbel" charset="0"/>
                <a:cs typeface="Corbel" charset="0"/>
              </a:rPr>
              <a:t>Solution overview</a:t>
            </a:r>
          </a:p>
        </p:txBody>
      </p:sp>
      <p:sp>
        <p:nvSpPr>
          <p:cNvPr id="4" name="Content Placeholder 3"/>
          <p:cNvSpPr txBox="1">
            <a:spLocks/>
          </p:cNvSpPr>
          <p:nvPr/>
        </p:nvSpPr>
        <p:spPr>
          <a:xfrm>
            <a:off x="336553" y="2816307"/>
            <a:ext cx="8470894" cy="341563"/>
          </a:xfrm>
          <a:prstGeom prst="rect">
            <a:avLst/>
          </a:prstGeom>
        </p:spPr>
        <p:txBody>
          <a:bodyPr>
            <a:normAutofit fontScale="92500" lnSpcReduction="10000"/>
          </a:bodyPr>
          <a:lstStyle>
            <a:lvl1pPr marL="114300" indent="-228600" algn="l" rtl="0" eaLnBrk="1" fontAlgn="base" hangingPunct="1">
              <a:spcBef>
                <a:spcPct val="0"/>
              </a:spcBef>
              <a:spcAft>
                <a:spcPts val="1200"/>
              </a:spcAft>
              <a:buClr>
                <a:schemeClr val="bg2"/>
              </a:buClr>
              <a:buFont typeface="Arial" charset="0"/>
              <a:buChar char="•"/>
              <a:defRPr sz="1800" b="0" i="0" kern="1200">
                <a:solidFill>
                  <a:srgbClr val="5F5F5F"/>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pc="300" dirty="0">
                <a:solidFill>
                  <a:schemeClr val="bg1"/>
                </a:solidFill>
                <a:latin typeface="Corbel" charset="0"/>
                <a:ea typeface="Corbel" charset="0"/>
                <a:cs typeface="Corbel" charset="0"/>
              </a:rPr>
              <a:t>IMPLEMENTATION</a:t>
            </a:r>
          </a:p>
        </p:txBody>
      </p:sp>
    </p:spTree>
    <p:extLst>
      <p:ext uri="{BB962C8B-B14F-4D97-AF65-F5344CB8AC3E}">
        <p14:creationId xmlns:p14="http://schemas.microsoft.com/office/powerpoint/2010/main" val="4252870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96738"/>
            <a:ext cx="4836746" cy="619765"/>
          </a:xfrm>
        </p:spPr>
        <p:txBody>
          <a:bodyPr wrap="square" anchor="t" anchorCtr="0"/>
          <a:lstStyle/>
          <a:p>
            <a:r>
              <a:rPr lang="en-US" dirty="0"/>
              <a:t>Your implementation</a:t>
            </a:r>
          </a:p>
        </p:txBody>
      </p:sp>
      <p:sp>
        <p:nvSpPr>
          <p:cNvPr id="10" name="TextBox 9">
            <a:extLst>
              <a:ext uri="{FF2B5EF4-FFF2-40B4-BE49-F238E27FC236}">
                <a16:creationId xmlns:a16="http://schemas.microsoft.com/office/drawing/2014/main" id="{87D65EB6-F66C-0245-9B56-BAD077E0369D}"/>
              </a:ext>
            </a:extLst>
          </p:cNvPr>
          <p:cNvSpPr txBox="1"/>
          <p:nvPr/>
        </p:nvSpPr>
        <p:spPr>
          <a:xfrm>
            <a:off x="626048" y="1181100"/>
            <a:ext cx="4164882" cy="2308324"/>
          </a:xfrm>
          <a:prstGeom prst="rect">
            <a:avLst/>
          </a:prstGeom>
          <a:noFill/>
        </p:spPr>
        <p:txBody>
          <a:bodyPr wrap="square" rtlCol="0">
            <a:spAutoFit/>
          </a:bodyPr>
          <a:lstStyle/>
          <a:p>
            <a:r>
              <a:rPr lang="en-US" sz="1800" dirty="0">
                <a:latin typeface="Corbel" charset="0"/>
                <a:ea typeface="Corbel" charset="0"/>
                <a:cs typeface="Corbel" charset="0"/>
              </a:rPr>
              <a:t>Simple Submission URL (SSURL):</a:t>
            </a:r>
          </a:p>
          <a:p>
            <a:r>
              <a:rPr lang="en-US" sz="1800" dirty="0">
                <a:latin typeface="Corbel" charset="0"/>
                <a:ea typeface="Corbel" charset="0"/>
                <a:cs typeface="Corbel" charset="0"/>
              </a:rPr>
              <a:t>http://display.ugc.bazaarvoice.com/static/</a:t>
            </a:r>
            <a:r>
              <a:rPr lang="en-US" sz="1800" i="1" dirty="0">
                <a:latin typeface="Corbel" charset="0"/>
                <a:ea typeface="Corbel" charset="0"/>
                <a:cs typeface="Corbel" charset="0"/>
              </a:rPr>
              <a:t>leroymerlin-ua</a:t>
            </a:r>
            <a:r>
              <a:rPr lang="en-US" sz="1800" dirty="0">
                <a:latin typeface="Corbel" charset="0"/>
                <a:ea typeface="Corbel" charset="0"/>
                <a:cs typeface="Corbel" charset="0"/>
              </a:rPr>
              <a:t>/main_site/uk_UA/container.htm?bvaction=rr_submit_review&amp;bvproductId=ID1</a:t>
            </a:r>
          </a:p>
          <a:p>
            <a:endParaRPr lang="en-US" sz="1800" dirty="0">
              <a:latin typeface="Corbel" charset="0"/>
              <a:ea typeface="Corbel" charset="0"/>
              <a:cs typeface="Corbel" charset="0"/>
            </a:endParaRPr>
          </a:p>
          <a:p>
            <a:r>
              <a:rPr lang="en-US" sz="1800" dirty="0">
                <a:latin typeface="Corbel" charset="0"/>
                <a:ea typeface="Corbel" charset="0"/>
                <a:cs typeface="Corbel" charset="0"/>
              </a:rPr>
              <a:t>Your Configuration Hub</a:t>
            </a:r>
          </a:p>
          <a:p>
            <a:r>
              <a:rPr lang="en-US" sz="1800" dirty="0" err="1">
                <a:latin typeface="Corbel" charset="0"/>
                <a:ea typeface="Corbel" charset="0"/>
                <a:cs typeface="Corbel" charset="0"/>
              </a:rPr>
              <a:t>Leroymerlin-ua</a:t>
            </a:r>
            <a:endParaRPr lang="en-US" sz="1200" dirty="0">
              <a:latin typeface="Corbel" charset="0"/>
              <a:ea typeface="Corbel" charset="0"/>
              <a:cs typeface="Corbel" charset="0"/>
            </a:endParaRPr>
          </a:p>
        </p:txBody>
      </p:sp>
      <p:grpSp>
        <p:nvGrpSpPr>
          <p:cNvPr id="224" name="Group 223">
            <a:extLst>
              <a:ext uri="{FF2B5EF4-FFF2-40B4-BE49-F238E27FC236}">
                <a16:creationId xmlns:a16="http://schemas.microsoft.com/office/drawing/2014/main" id="{2A1BB5A2-BBD7-7F4D-9FC5-DAE5D3522681}"/>
              </a:ext>
            </a:extLst>
          </p:cNvPr>
          <p:cNvGrpSpPr/>
          <p:nvPr/>
        </p:nvGrpSpPr>
        <p:grpSpPr>
          <a:xfrm>
            <a:off x="6052528" y="714450"/>
            <a:ext cx="1798016" cy="3705373"/>
            <a:chOff x="3160862" y="414196"/>
            <a:chExt cx="2017490" cy="4157666"/>
          </a:xfrm>
        </p:grpSpPr>
        <p:grpSp>
          <p:nvGrpSpPr>
            <p:cNvPr id="225" name="Group 224">
              <a:extLst>
                <a:ext uri="{FF2B5EF4-FFF2-40B4-BE49-F238E27FC236}">
                  <a16:creationId xmlns:a16="http://schemas.microsoft.com/office/drawing/2014/main" id="{D883498F-B77E-C144-8F2A-6E7300BD1A1D}"/>
                </a:ext>
              </a:extLst>
            </p:cNvPr>
            <p:cNvGrpSpPr/>
            <p:nvPr/>
          </p:nvGrpSpPr>
          <p:grpSpPr>
            <a:xfrm>
              <a:off x="3160862" y="414196"/>
              <a:ext cx="2017490" cy="4157666"/>
              <a:chOff x="3160862" y="414196"/>
              <a:chExt cx="2017490" cy="4157666"/>
            </a:xfrm>
          </p:grpSpPr>
          <p:pic>
            <p:nvPicPr>
              <p:cNvPr id="227" name="Picture 226">
                <a:extLst>
                  <a:ext uri="{FF2B5EF4-FFF2-40B4-BE49-F238E27FC236}">
                    <a16:creationId xmlns:a16="http://schemas.microsoft.com/office/drawing/2014/main" id="{75FC87D4-280B-1D46-88DD-FB0B9D7ABC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0862" y="414196"/>
                <a:ext cx="2017490" cy="4157666"/>
              </a:xfrm>
              <a:prstGeom prst="rect">
                <a:avLst/>
              </a:prstGeom>
              <a:effectLst>
                <a:outerShdw blurRad="254000" dist="127000" dir="2700000" algn="tl" rotWithShape="0">
                  <a:prstClr val="black">
                    <a:alpha val="10000"/>
                  </a:prstClr>
                </a:outerShdw>
              </a:effectLst>
            </p:spPr>
          </p:pic>
          <p:sp>
            <p:nvSpPr>
              <p:cNvPr id="228" name="Rectangle 227">
                <a:extLst>
                  <a:ext uri="{FF2B5EF4-FFF2-40B4-BE49-F238E27FC236}">
                    <a16:creationId xmlns:a16="http://schemas.microsoft.com/office/drawing/2014/main" id="{FB4EA024-651E-7E48-9906-6EC322DC91CC}"/>
                  </a:ext>
                </a:extLst>
              </p:cNvPr>
              <p:cNvSpPr/>
              <p:nvPr/>
            </p:nvSpPr>
            <p:spPr>
              <a:xfrm>
                <a:off x="3229464" y="760270"/>
                <a:ext cx="1882192" cy="3347605"/>
              </a:xfrm>
              <a:prstGeom prst="rect">
                <a:avLst/>
              </a:prstGeom>
              <a:solidFill>
                <a:schemeClr val="bg1"/>
              </a:solid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226" name="Rectangle 225">
              <a:extLst>
                <a:ext uri="{FF2B5EF4-FFF2-40B4-BE49-F238E27FC236}">
                  <a16:creationId xmlns:a16="http://schemas.microsoft.com/office/drawing/2014/main" id="{EB8C3C49-F718-3243-B635-C87F15D4F9CE}"/>
                </a:ext>
              </a:extLst>
            </p:cNvPr>
            <p:cNvSpPr/>
            <p:nvPr/>
          </p:nvSpPr>
          <p:spPr>
            <a:xfrm>
              <a:off x="3304309" y="916503"/>
              <a:ext cx="1738745" cy="3135952"/>
            </a:xfrm>
            <a:prstGeom prst="rect">
              <a:avLst/>
            </a:prstGeom>
            <a:solidFill>
              <a:schemeClr val="bg1">
                <a:lumMod val="95000"/>
              </a:schemeClr>
            </a:solid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229" name="Group 228">
            <a:extLst>
              <a:ext uri="{FF2B5EF4-FFF2-40B4-BE49-F238E27FC236}">
                <a16:creationId xmlns:a16="http://schemas.microsoft.com/office/drawing/2014/main" id="{42FFFAFC-E2BE-6441-8F7B-36618473EAC0}"/>
              </a:ext>
            </a:extLst>
          </p:cNvPr>
          <p:cNvGrpSpPr/>
          <p:nvPr/>
        </p:nvGrpSpPr>
        <p:grpSpPr>
          <a:xfrm>
            <a:off x="6413254" y="1306488"/>
            <a:ext cx="2443620" cy="2476393"/>
            <a:chOff x="1733382" y="1757849"/>
            <a:chExt cx="2184774" cy="2214075"/>
          </a:xfrm>
        </p:grpSpPr>
        <p:sp>
          <p:nvSpPr>
            <p:cNvPr id="230" name="Rounded Rectangle 229">
              <a:extLst>
                <a:ext uri="{FF2B5EF4-FFF2-40B4-BE49-F238E27FC236}">
                  <a16:creationId xmlns:a16="http://schemas.microsoft.com/office/drawing/2014/main" id="{B328A228-E2B2-EE44-B468-BCB75867AB3B}"/>
                </a:ext>
              </a:extLst>
            </p:cNvPr>
            <p:cNvSpPr/>
            <p:nvPr/>
          </p:nvSpPr>
          <p:spPr>
            <a:xfrm>
              <a:off x="1733382" y="1757849"/>
              <a:ext cx="2184774" cy="2214075"/>
            </a:xfrm>
            <a:prstGeom prst="roundRect">
              <a:avLst>
                <a:gd name="adj" fmla="val 6773"/>
              </a:avLst>
            </a:prstGeom>
            <a:solidFill>
              <a:schemeClr val="bg1"/>
            </a:solidFill>
            <a:ln>
              <a:noFill/>
            </a:ln>
            <a:effectLst>
              <a:outerShdw blurRad="254000" dist="762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ctr"/>
            <a:lstStyle/>
            <a:p>
              <a:pPr algn="l"/>
              <a:endParaRPr lang="en-US" sz="1100" dirty="0">
                <a:solidFill>
                  <a:schemeClr val="bg2"/>
                </a:solidFill>
                <a:latin typeface="Corbel" charset="0"/>
              </a:endParaRPr>
            </a:p>
          </p:txBody>
        </p:sp>
        <p:grpSp>
          <p:nvGrpSpPr>
            <p:cNvPr id="231" name="Group 230">
              <a:extLst>
                <a:ext uri="{FF2B5EF4-FFF2-40B4-BE49-F238E27FC236}">
                  <a16:creationId xmlns:a16="http://schemas.microsoft.com/office/drawing/2014/main" id="{AAC17841-3FBF-2F4E-8C8D-0D81ED67BE9C}"/>
                </a:ext>
              </a:extLst>
            </p:cNvPr>
            <p:cNvGrpSpPr/>
            <p:nvPr/>
          </p:nvGrpSpPr>
          <p:grpSpPr>
            <a:xfrm>
              <a:off x="1897924" y="2519263"/>
              <a:ext cx="842390" cy="235840"/>
              <a:chOff x="6418738" y="2680855"/>
              <a:chExt cx="1052990" cy="294800"/>
            </a:xfrm>
          </p:grpSpPr>
          <p:cxnSp>
            <p:nvCxnSpPr>
              <p:cNvPr id="255" name="Straight Connector 254">
                <a:extLst>
                  <a:ext uri="{FF2B5EF4-FFF2-40B4-BE49-F238E27FC236}">
                    <a16:creationId xmlns:a16="http://schemas.microsoft.com/office/drawing/2014/main" id="{90EED9F9-D560-1743-8174-D45A5D44C8DA}"/>
                  </a:ext>
                </a:extLst>
              </p:cNvPr>
              <p:cNvCxnSpPr/>
              <p:nvPr/>
            </p:nvCxnSpPr>
            <p:spPr>
              <a:xfrm>
                <a:off x="6796526" y="2799029"/>
                <a:ext cx="675202" cy="0"/>
              </a:xfrm>
              <a:prstGeom prst="line">
                <a:avLst/>
              </a:prstGeom>
              <a:ln w="28575" cap="rnd">
                <a:solidFill>
                  <a:schemeClr val="tx1">
                    <a:lumMod val="10000"/>
                    <a:lumOff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256" name="Straight Connector 255">
                <a:extLst>
                  <a:ext uri="{FF2B5EF4-FFF2-40B4-BE49-F238E27FC236}">
                    <a16:creationId xmlns:a16="http://schemas.microsoft.com/office/drawing/2014/main" id="{E237D1F7-F34E-BE40-9808-67794D6D74BC}"/>
                  </a:ext>
                </a:extLst>
              </p:cNvPr>
              <p:cNvCxnSpPr/>
              <p:nvPr/>
            </p:nvCxnSpPr>
            <p:spPr>
              <a:xfrm>
                <a:off x="6796529" y="2878757"/>
                <a:ext cx="341437" cy="0"/>
              </a:xfrm>
              <a:prstGeom prst="line">
                <a:avLst/>
              </a:prstGeom>
              <a:ln w="28575" cap="rnd">
                <a:solidFill>
                  <a:schemeClr val="tx1">
                    <a:lumMod val="10000"/>
                    <a:lumOff val="90000"/>
                  </a:schemeClr>
                </a:solidFill>
              </a:ln>
              <a:effectLst/>
            </p:spPr>
            <p:style>
              <a:lnRef idx="1">
                <a:schemeClr val="accent1"/>
              </a:lnRef>
              <a:fillRef idx="0">
                <a:schemeClr val="accent1"/>
              </a:fillRef>
              <a:effectRef idx="0">
                <a:schemeClr val="accent1"/>
              </a:effectRef>
              <a:fontRef idx="minor">
                <a:schemeClr val="tx1"/>
              </a:fontRef>
            </p:style>
          </p:cxnSp>
          <p:sp>
            <p:nvSpPr>
              <p:cNvPr id="257" name="Oval 256">
                <a:extLst>
                  <a:ext uri="{FF2B5EF4-FFF2-40B4-BE49-F238E27FC236}">
                    <a16:creationId xmlns:a16="http://schemas.microsoft.com/office/drawing/2014/main" id="{8992D3FF-8887-F743-935D-3F5B24EC38AA}"/>
                  </a:ext>
                </a:extLst>
              </p:cNvPr>
              <p:cNvSpPr/>
              <p:nvPr/>
            </p:nvSpPr>
            <p:spPr>
              <a:xfrm>
                <a:off x="6418738" y="2680855"/>
                <a:ext cx="294800" cy="294800"/>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32" name="Straight Connector 231">
              <a:extLst>
                <a:ext uri="{FF2B5EF4-FFF2-40B4-BE49-F238E27FC236}">
                  <a16:creationId xmlns:a16="http://schemas.microsoft.com/office/drawing/2014/main" id="{7606DFCE-F476-AF47-943F-DB77715A1DC1}"/>
                </a:ext>
              </a:extLst>
            </p:cNvPr>
            <p:cNvCxnSpPr/>
            <p:nvPr/>
          </p:nvCxnSpPr>
          <p:spPr>
            <a:xfrm>
              <a:off x="1948095" y="2264096"/>
              <a:ext cx="1743370" cy="0"/>
            </a:xfrm>
            <a:prstGeom prst="line">
              <a:avLst/>
            </a:prstGeom>
            <a:ln w="38100" cap="rnd">
              <a:solidFill>
                <a:schemeClr val="tx1">
                  <a:lumMod val="10000"/>
                  <a:lumOff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1EA03A30-74B9-B741-8B63-E78A51DDD1D5}"/>
                </a:ext>
              </a:extLst>
            </p:cNvPr>
            <p:cNvCxnSpPr/>
            <p:nvPr/>
          </p:nvCxnSpPr>
          <p:spPr>
            <a:xfrm>
              <a:off x="1948095" y="2343971"/>
              <a:ext cx="273149" cy="0"/>
            </a:xfrm>
            <a:prstGeom prst="line">
              <a:avLst/>
            </a:prstGeom>
            <a:ln w="38100" cap="rnd">
              <a:solidFill>
                <a:schemeClr val="tx1">
                  <a:lumMod val="10000"/>
                  <a:lumOff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67EBF6D9-058A-7F44-AF43-4D574E03DD7B}"/>
                </a:ext>
              </a:extLst>
            </p:cNvPr>
            <p:cNvCxnSpPr/>
            <p:nvPr/>
          </p:nvCxnSpPr>
          <p:spPr>
            <a:xfrm>
              <a:off x="2332262" y="2343971"/>
              <a:ext cx="953701" cy="0"/>
            </a:xfrm>
            <a:prstGeom prst="line">
              <a:avLst/>
            </a:prstGeom>
            <a:ln w="38100" cap="rnd">
              <a:solidFill>
                <a:schemeClr val="tx1">
                  <a:lumMod val="10000"/>
                  <a:lumOff val="90000"/>
                </a:schemeClr>
              </a:solidFill>
            </a:ln>
            <a:effectLst/>
          </p:spPr>
          <p:style>
            <a:lnRef idx="1">
              <a:schemeClr val="accent1"/>
            </a:lnRef>
            <a:fillRef idx="0">
              <a:schemeClr val="accent1"/>
            </a:fillRef>
            <a:effectRef idx="0">
              <a:schemeClr val="accent1"/>
            </a:effectRef>
            <a:fontRef idx="minor">
              <a:schemeClr val="tx1"/>
            </a:fontRef>
          </p:style>
        </p:cxnSp>
        <p:grpSp>
          <p:nvGrpSpPr>
            <p:cNvPr id="235" name="Group 234">
              <a:extLst>
                <a:ext uri="{FF2B5EF4-FFF2-40B4-BE49-F238E27FC236}">
                  <a16:creationId xmlns:a16="http://schemas.microsoft.com/office/drawing/2014/main" id="{9F2A8787-8DB0-014E-B44B-B1E08699862A}"/>
                </a:ext>
              </a:extLst>
            </p:cNvPr>
            <p:cNvGrpSpPr/>
            <p:nvPr/>
          </p:nvGrpSpPr>
          <p:grpSpPr>
            <a:xfrm>
              <a:off x="1923992" y="1942692"/>
              <a:ext cx="983495" cy="172490"/>
              <a:chOff x="7127742" y="2713640"/>
              <a:chExt cx="1068251" cy="187355"/>
            </a:xfrm>
            <a:solidFill>
              <a:schemeClr val="accent2"/>
            </a:solidFill>
          </p:grpSpPr>
          <p:sp>
            <p:nvSpPr>
              <p:cNvPr id="250" name="5-Point Star 249">
                <a:extLst>
                  <a:ext uri="{FF2B5EF4-FFF2-40B4-BE49-F238E27FC236}">
                    <a16:creationId xmlns:a16="http://schemas.microsoft.com/office/drawing/2014/main" id="{72054877-E457-C044-921F-396DC37EF5A2}"/>
                  </a:ext>
                </a:extLst>
              </p:cNvPr>
              <p:cNvSpPr/>
              <p:nvPr/>
            </p:nvSpPr>
            <p:spPr>
              <a:xfrm>
                <a:off x="7127742" y="2713640"/>
                <a:ext cx="187355" cy="187355"/>
              </a:xfrm>
              <a:prstGeom prst="star5">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1" name="5-Point Star 250">
                <a:extLst>
                  <a:ext uri="{FF2B5EF4-FFF2-40B4-BE49-F238E27FC236}">
                    <a16:creationId xmlns:a16="http://schemas.microsoft.com/office/drawing/2014/main" id="{9B90A4B4-B12B-BE4B-B80B-937A9AAA1463}"/>
                  </a:ext>
                </a:extLst>
              </p:cNvPr>
              <p:cNvSpPr/>
              <p:nvPr/>
            </p:nvSpPr>
            <p:spPr>
              <a:xfrm>
                <a:off x="7347966" y="2713640"/>
                <a:ext cx="187355" cy="187355"/>
              </a:xfrm>
              <a:prstGeom prst="star5">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2" name="5-Point Star 251">
                <a:extLst>
                  <a:ext uri="{FF2B5EF4-FFF2-40B4-BE49-F238E27FC236}">
                    <a16:creationId xmlns:a16="http://schemas.microsoft.com/office/drawing/2014/main" id="{E0BC2E84-9DFF-6E46-9FCB-60D5E1355690}"/>
                  </a:ext>
                </a:extLst>
              </p:cNvPr>
              <p:cNvSpPr/>
              <p:nvPr/>
            </p:nvSpPr>
            <p:spPr>
              <a:xfrm>
                <a:off x="7568191" y="2713640"/>
                <a:ext cx="187355" cy="187355"/>
              </a:xfrm>
              <a:prstGeom prst="star5">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3" name="5-Point Star 252">
                <a:extLst>
                  <a:ext uri="{FF2B5EF4-FFF2-40B4-BE49-F238E27FC236}">
                    <a16:creationId xmlns:a16="http://schemas.microsoft.com/office/drawing/2014/main" id="{5A93FE43-E6E0-D440-AB4B-F5F2FDA05AE5}"/>
                  </a:ext>
                </a:extLst>
              </p:cNvPr>
              <p:cNvSpPr/>
              <p:nvPr/>
            </p:nvSpPr>
            <p:spPr>
              <a:xfrm>
                <a:off x="7788414" y="2713640"/>
                <a:ext cx="187355" cy="187355"/>
              </a:xfrm>
              <a:prstGeom prst="star5">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4" name="5-Point Star 253">
                <a:extLst>
                  <a:ext uri="{FF2B5EF4-FFF2-40B4-BE49-F238E27FC236}">
                    <a16:creationId xmlns:a16="http://schemas.microsoft.com/office/drawing/2014/main" id="{8FA6EC36-3FBE-7349-A049-29E98D04BC2C}"/>
                  </a:ext>
                </a:extLst>
              </p:cNvPr>
              <p:cNvSpPr/>
              <p:nvPr/>
            </p:nvSpPr>
            <p:spPr>
              <a:xfrm>
                <a:off x="8008638" y="2713640"/>
                <a:ext cx="187355" cy="187355"/>
              </a:xfrm>
              <a:prstGeom prst="star5">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6" name="Group 235">
              <a:extLst>
                <a:ext uri="{FF2B5EF4-FFF2-40B4-BE49-F238E27FC236}">
                  <a16:creationId xmlns:a16="http://schemas.microsoft.com/office/drawing/2014/main" id="{53FA16F7-7BF0-BB44-9DCD-0B2AA60273A7}"/>
                </a:ext>
              </a:extLst>
            </p:cNvPr>
            <p:cNvGrpSpPr/>
            <p:nvPr/>
          </p:nvGrpSpPr>
          <p:grpSpPr>
            <a:xfrm>
              <a:off x="1897924" y="3541145"/>
              <a:ext cx="842390" cy="235840"/>
              <a:chOff x="6418738" y="2680855"/>
              <a:chExt cx="1052990" cy="294800"/>
            </a:xfrm>
          </p:grpSpPr>
          <p:cxnSp>
            <p:nvCxnSpPr>
              <p:cNvPr id="247" name="Straight Connector 246">
                <a:extLst>
                  <a:ext uri="{FF2B5EF4-FFF2-40B4-BE49-F238E27FC236}">
                    <a16:creationId xmlns:a16="http://schemas.microsoft.com/office/drawing/2014/main" id="{9665E61F-609B-DE4A-AEC7-E475D67785D7}"/>
                  </a:ext>
                </a:extLst>
              </p:cNvPr>
              <p:cNvCxnSpPr/>
              <p:nvPr/>
            </p:nvCxnSpPr>
            <p:spPr>
              <a:xfrm>
                <a:off x="6796526" y="2799029"/>
                <a:ext cx="675202" cy="0"/>
              </a:xfrm>
              <a:prstGeom prst="line">
                <a:avLst/>
              </a:prstGeom>
              <a:ln w="28575" cap="rnd">
                <a:solidFill>
                  <a:schemeClr val="tx1">
                    <a:lumMod val="10000"/>
                    <a:lumOff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7F061C85-DB31-4A4C-BBDA-B3C5D40C6E0F}"/>
                  </a:ext>
                </a:extLst>
              </p:cNvPr>
              <p:cNvCxnSpPr/>
              <p:nvPr/>
            </p:nvCxnSpPr>
            <p:spPr>
              <a:xfrm>
                <a:off x="6796529" y="2878757"/>
                <a:ext cx="341437" cy="0"/>
              </a:xfrm>
              <a:prstGeom prst="line">
                <a:avLst/>
              </a:prstGeom>
              <a:ln w="28575" cap="rnd">
                <a:solidFill>
                  <a:schemeClr val="tx1">
                    <a:lumMod val="10000"/>
                    <a:lumOff val="90000"/>
                  </a:schemeClr>
                </a:solidFill>
              </a:ln>
              <a:effectLst/>
            </p:spPr>
            <p:style>
              <a:lnRef idx="1">
                <a:schemeClr val="accent1"/>
              </a:lnRef>
              <a:fillRef idx="0">
                <a:schemeClr val="accent1"/>
              </a:fillRef>
              <a:effectRef idx="0">
                <a:schemeClr val="accent1"/>
              </a:effectRef>
              <a:fontRef idx="minor">
                <a:schemeClr val="tx1"/>
              </a:fontRef>
            </p:style>
          </p:cxnSp>
          <p:sp>
            <p:nvSpPr>
              <p:cNvPr id="249" name="Oval 248">
                <a:extLst>
                  <a:ext uri="{FF2B5EF4-FFF2-40B4-BE49-F238E27FC236}">
                    <a16:creationId xmlns:a16="http://schemas.microsoft.com/office/drawing/2014/main" id="{E65A8368-026F-7B46-A98E-7547E589CA07}"/>
                  </a:ext>
                </a:extLst>
              </p:cNvPr>
              <p:cNvSpPr/>
              <p:nvPr/>
            </p:nvSpPr>
            <p:spPr>
              <a:xfrm>
                <a:off x="6418738" y="2680855"/>
                <a:ext cx="294800" cy="294800"/>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37" name="Straight Connector 236">
              <a:extLst>
                <a:ext uri="{FF2B5EF4-FFF2-40B4-BE49-F238E27FC236}">
                  <a16:creationId xmlns:a16="http://schemas.microsoft.com/office/drawing/2014/main" id="{37F5F6D1-864B-B44C-9A94-68EF6B9AE5FE}"/>
                </a:ext>
              </a:extLst>
            </p:cNvPr>
            <p:cNvCxnSpPr/>
            <p:nvPr/>
          </p:nvCxnSpPr>
          <p:spPr>
            <a:xfrm>
              <a:off x="1948095" y="3285978"/>
              <a:ext cx="1743370" cy="0"/>
            </a:xfrm>
            <a:prstGeom prst="line">
              <a:avLst/>
            </a:prstGeom>
            <a:ln w="38100" cap="rnd">
              <a:solidFill>
                <a:schemeClr val="tx1">
                  <a:lumMod val="10000"/>
                  <a:lumOff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73181531-EF15-1F4B-9113-0355198DED54}"/>
                </a:ext>
              </a:extLst>
            </p:cNvPr>
            <p:cNvCxnSpPr/>
            <p:nvPr/>
          </p:nvCxnSpPr>
          <p:spPr>
            <a:xfrm>
              <a:off x="1948095" y="3365853"/>
              <a:ext cx="273149" cy="0"/>
            </a:xfrm>
            <a:prstGeom prst="line">
              <a:avLst/>
            </a:prstGeom>
            <a:ln w="38100" cap="rnd">
              <a:solidFill>
                <a:schemeClr val="tx1">
                  <a:lumMod val="10000"/>
                  <a:lumOff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239" name="Straight Connector 238">
              <a:extLst>
                <a:ext uri="{FF2B5EF4-FFF2-40B4-BE49-F238E27FC236}">
                  <a16:creationId xmlns:a16="http://schemas.microsoft.com/office/drawing/2014/main" id="{FCFCAD7B-51CA-F640-85A3-06E833ED578F}"/>
                </a:ext>
              </a:extLst>
            </p:cNvPr>
            <p:cNvCxnSpPr/>
            <p:nvPr/>
          </p:nvCxnSpPr>
          <p:spPr>
            <a:xfrm>
              <a:off x="2332262" y="3365853"/>
              <a:ext cx="953701" cy="0"/>
            </a:xfrm>
            <a:prstGeom prst="line">
              <a:avLst/>
            </a:prstGeom>
            <a:ln w="38100" cap="rnd">
              <a:solidFill>
                <a:schemeClr val="tx1">
                  <a:lumMod val="10000"/>
                  <a:lumOff val="90000"/>
                </a:schemeClr>
              </a:solidFill>
            </a:ln>
            <a:effectLst/>
          </p:spPr>
          <p:style>
            <a:lnRef idx="1">
              <a:schemeClr val="accent1"/>
            </a:lnRef>
            <a:fillRef idx="0">
              <a:schemeClr val="accent1"/>
            </a:fillRef>
            <a:effectRef idx="0">
              <a:schemeClr val="accent1"/>
            </a:effectRef>
            <a:fontRef idx="minor">
              <a:schemeClr val="tx1"/>
            </a:fontRef>
          </p:style>
        </p:cxnSp>
        <p:grpSp>
          <p:nvGrpSpPr>
            <p:cNvPr id="240" name="Group 239">
              <a:extLst>
                <a:ext uri="{FF2B5EF4-FFF2-40B4-BE49-F238E27FC236}">
                  <a16:creationId xmlns:a16="http://schemas.microsoft.com/office/drawing/2014/main" id="{05CC965E-C618-7946-9572-2B66AE7E53FE}"/>
                </a:ext>
              </a:extLst>
            </p:cNvPr>
            <p:cNvGrpSpPr/>
            <p:nvPr/>
          </p:nvGrpSpPr>
          <p:grpSpPr>
            <a:xfrm>
              <a:off x="1923992" y="2964574"/>
              <a:ext cx="983495" cy="172490"/>
              <a:chOff x="7127742" y="2713640"/>
              <a:chExt cx="1068251" cy="187355"/>
            </a:xfrm>
            <a:solidFill>
              <a:schemeClr val="accent2"/>
            </a:solidFill>
          </p:grpSpPr>
          <p:sp>
            <p:nvSpPr>
              <p:cNvPr id="242" name="5-Point Star 241">
                <a:extLst>
                  <a:ext uri="{FF2B5EF4-FFF2-40B4-BE49-F238E27FC236}">
                    <a16:creationId xmlns:a16="http://schemas.microsoft.com/office/drawing/2014/main" id="{17A39D7D-98D7-5046-97C5-BED590688B98}"/>
                  </a:ext>
                </a:extLst>
              </p:cNvPr>
              <p:cNvSpPr/>
              <p:nvPr/>
            </p:nvSpPr>
            <p:spPr>
              <a:xfrm>
                <a:off x="7127742" y="2713640"/>
                <a:ext cx="187355" cy="187355"/>
              </a:xfrm>
              <a:prstGeom prst="star5">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3" name="5-Point Star 242">
                <a:extLst>
                  <a:ext uri="{FF2B5EF4-FFF2-40B4-BE49-F238E27FC236}">
                    <a16:creationId xmlns:a16="http://schemas.microsoft.com/office/drawing/2014/main" id="{77019588-D2B1-E442-9246-51285F3DD574}"/>
                  </a:ext>
                </a:extLst>
              </p:cNvPr>
              <p:cNvSpPr/>
              <p:nvPr/>
            </p:nvSpPr>
            <p:spPr>
              <a:xfrm>
                <a:off x="7347966" y="2713640"/>
                <a:ext cx="187355" cy="187355"/>
              </a:xfrm>
              <a:prstGeom prst="star5">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5-Point Star 243">
                <a:extLst>
                  <a:ext uri="{FF2B5EF4-FFF2-40B4-BE49-F238E27FC236}">
                    <a16:creationId xmlns:a16="http://schemas.microsoft.com/office/drawing/2014/main" id="{C114335E-9F29-0347-8123-520AD0253A2F}"/>
                  </a:ext>
                </a:extLst>
              </p:cNvPr>
              <p:cNvSpPr/>
              <p:nvPr/>
            </p:nvSpPr>
            <p:spPr>
              <a:xfrm>
                <a:off x="7568191" y="2713640"/>
                <a:ext cx="187355" cy="187355"/>
              </a:xfrm>
              <a:prstGeom prst="star5">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5" name="5-Point Star 244">
                <a:extLst>
                  <a:ext uri="{FF2B5EF4-FFF2-40B4-BE49-F238E27FC236}">
                    <a16:creationId xmlns:a16="http://schemas.microsoft.com/office/drawing/2014/main" id="{FEA7741A-3E57-2D41-BAD8-2CF0F082E481}"/>
                  </a:ext>
                </a:extLst>
              </p:cNvPr>
              <p:cNvSpPr/>
              <p:nvPr/>
            </p:nvSpPr>
            <p:spPr>
              <a:xfrm>
                <a:off x="7788414" y="2713640"/>
                <a:ext cx="187355" cy="187355"/>
              </a:xfrm>
              <a:prstGeom prst="star5">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6" name="5-Point Star 245">
                <a:extLst>
                  <a:ext uri="{FF2B5EF4-FFF2-40B4-BE49-F238E27FC236}">
                    <a16:creationId xmlns:a16="http://schemas.microsoft.com/office/drawing/2014/main" id="{58323A68-C5D6-1D42-AD2D-8485F68D3A24}"/>
                  </a:ext>
                </a:extLst>
              </p:cNvPr>
              <p:cNvSpPr/>
              <p:nvPr/>
            </p:nvSpPr>
            <p:spPr>
              <a:xfrm>
                <a:off x="8008638" y="2713640"/>
                <a:ext cx="187355" cy="187355"/>
              </a:xfrm>
              <a:prstGeom prst="star5">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1" name="Rectangle 240">
              <a:extLst>
                <a:ext uri="{FF2B5EF4-FFF2-40B4-BE49-F238E27FC236}">
                  <a16:creationId xmlns:a16="http://schemas.microsoft.com/office/drawing/2014/main" id="{CE617A55-C2FD-B04B-93A2-3F37A371F0B7}"/>
                </a:ext>
              </a:extLst>
            </p:cNvPr>
            <p:cNvSpPr/>
            <p:nvPr/>
          </p:nvSpPr>
          <p:spPr>
            <a:xfrm>
              <a:off x="2996566" y="1942692"/>
              <a:ext cx="178158" cy="228604"/>
            </a:xfrm>
            <a:prstGeom prst="rect">
              <a:avLst/>
            </a:prstGeom>
            <a:solidFill>
              <a:schemeClr val="bg1"/>
            </a:solid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Tree>
    <p:extLst>
      <p:ext uri="{BB962C8B-B14F-4D97-AF65-F5344CB8AC3E}">
        <p14:creationId xmlns:p14="http://schemas.microsoft.com/office/powerpoint/2010/main" val="3289758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a:extLst>
              <a:ext uri="{FF2B5EF4-FFF2-40B4-BE49-F238E27FC236}">
                <a16:creationId xmlns:a16="http://schemas.microsoft.com/office/drawing/2014/main" id="{AA49A24B-D6DE-5F4E-8446-DA38AF7867D4}"/>
              </a:ext>
            </a:extLst>
          </p:cNvPr>
          <p:cNvGrpSpPr/>
          <p:nvPr/>
        </p:nvGrpSpPr>
        <p:grpSpPr>
          <a:xfrm>
            <a:off x="6095483" y="1242945"/>
            <a:ext cx="1455871" cy="3301128"/>
            <a:chOff x="2910638" y="2434215"/>
            <a:chExt cx="1455871" cy="3301128"/>
          </a:xfrm>
        </p:grpSpPr>
        <p:grpSp>
          <p:nvGrpSpPr>
            <p:cNvPr id="76" name="Group 75">
              <a:extLst>
                <a:ext uri="{FF2B5EF4-FFF2-40B4-BE49-F238E27FC236}">
                  <a16:creationId xmlns:a16="http://schemas.microsoft.com/office/drawing/2014/main" id="{6817D1A0-7821-1141-84F2-5C1373286B8A}"/>
                </a:ext>
              </a:extLst>
            </p:cNvPr>
            <p:cNvGrpSpPr/>
            <p:nvPr/>
          </p:nvGrpSpPr>
          <p:grpSpPr>
            <a:xfrm>
              <a:off x="2910639" y="2434215"/>
              <a:ext cx="1448887" cy="3301128"/>
              <a:chOff x="543567" y="1094562"/>
              <a:chExt cx="1869511" cy="5669613"/>
            </a:xfrm>
          </p:grpSpPr>
          <p:sp>
            <p:nvSpPr>
              <p:cNvPr id="80" name="Rounded Rectangle 79">
                <a:extLst>
                  <a:ext uri="{FF2B5EF4-FFF2-40B4-BE49-F238E27FC236}">
                    <a16:creationId xmlns:a16="http://schemas.microsoft.com/office/drawing/2014/main" id="{596B2453-28C3-B648-BF8B-92E7714E0951}"/>
                  </a:ext>
                </a:extLst>
              </p:cNvPr>
              <p:cNvSpPr/>
              <p:nvPr userDrawn="1"/>
            </p:nvSpPr>
            <p:spPr>
              <a:xfrm>
                <a:off x="543567" y="1094562"/>
                <a:ext cx="1869511" cy="5669613"/>
              </a:xfrm>
              <a:prstGeom prst="roundRect">
                <a:avLst>
                  <a:gd name="adj" fmla="val 4225"/>
                </a:avLst>
              </a:prstGeom>
              <a:solidFill>
                <a:schemeClr val="bg1"/>
              </a:solidFill>
              <a:ln>
                <a:noFill/>
              </a:ln>
              <a:effectLst>
                <a:outerShdw blurRad="254000" dist="381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600200" rtlCol="0" anchor="ctr"/>
              <a:lstStyle/>
              <a:p>
                <a:pPr algn="ctr"/>
                <a:endParaRPr lang="en-US" sz="1200" b="0" i="0" spc="0" dirty="0">
                  <a:solidFill>
                    <a:schemeClr val="bg2"/>
                  </a:solidFill>
                  <a:latin typeface="Gibson Light" charset="0"/>
                  <a:ea typeface="Gibson Light" charset="0"/>
                  <a:cs typeface="Gibson Light" charset="0"/>
                </a:endParaRPr>
              </a:p>
            </p:txBody>
          </p:sp>
          <p:sp>
            <p:nvSpPr>
              <p:cNvPr id="81" name="Round Same Side Corner Rectangle 80">
                <a:extLst>
                  <a:ext uri="{FF2B5EF4-FFF2-40B4-BE49-F238E27FC236}">
                    <a16:creationId xmlns:a16="http://schemas.microsoft.com/office/drawing/2014/main" id="{B7CAA909-0001-5044-98E3-4718BB93FCE6}"/>
                  </a:ext>
                </a:extLst>
              </p:cNvPr>
              <p:cNvSpPr/>
              <p:nvPr userDrawn="1"/>
            </p:nvSpPr>
            <p:spPr>
              <a:xfrm>
                <a:off x="543567" y="1094562"/>
                <a:ext cx="1869510" cy="2309292"/>
              </a:xfrm>
              <a:prstGeom prst="round2SameRect">
                <a:avLst>
                  <a:gd name="adj1" fmla="val 4720"/>
                  <a:gd name="adj2" fmla="val 0"/>
                </a:avLst>
              </a:prstGeom>
              <a:gradFill>
                <a:gsLst>
                  <a:gs pos="40000">
                    <a:schemeClr val="tx2"/>
                  </a:gs>
                  <a:gs pos="100000">
                    <a:srgbClr val="03242D"/>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0" i="0" spc="300" baseline="0" dirty="0">
                  <a:solidFill>
                    <a:schemeClr val="bg1"/>
                  </a:solidFill>
                  <a:latin typeface="Gibson Light" charset="0"/>
                  <a:ea typeface="Gibson Light" charset="0"/>
                  <a:cs typeface="Gibson Light" charset="0"/>
                </a:endParaRPr>
              </a:p>
            </p:txBody>
          </p:sp>
        </p:grpSp>
        <p:sp>
          <p:nvSpPr>
            <p:cNvPr id="77" name="Rounded Rectangle 76">
              <a:extLst>
                <a:ext uri="{FF2B5EF4-FFF2-40B4-BE49-F238E27FC236}">
                  <a16:creationId xmlns:a16="http://schemas.microsoft.com/office/drawing/2014/main" id="{F95EAACC-5086-2D42-8B50-94CFF47F2D02}"/>
                </a:ext>
              </a:extLst>
            </p:cNvPr>
            <p:cNvSpPr>
              <a:spLocks/>
            </p:cNvSpPr>
            <p:nvPr/>
          </p:nvSpPr>
          <p:spPr>
            <a:xfrm rot="2700000">
              <a:off x="3397341" y="2879275"/>
              <a:ext cx="502653" cy="502653"/>
            </a:xfrm>
            <a:prstGeom prst="round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 Placeholder 2">
              <a:extLst>
                <a:ext uri="{FF2B5EF4-FFF2-40B4-BE49-F238E27FC236}">
                  <a16:creationId xmlns:a16="http://schemas.microsoft.com/office/drawing/2014/main" id="{7AD3AD46-DAD3-EF46-998E-4ECFB7F8190A}"/>
                </a:ext>
              </a:extLst>
            </p:cNvPr>
            <p:cNvSpPr txBox="1">
              <a:spLocks/>
            </p:cNvSpPr>
            <p:nvPr/>
          </p:nvSpPr>
          <p:spPr>
            <a:xfrm>
              <a:off x="3476401" y="2917421"/>
              <a:ext cx="338251" cy="457818"/>
            </a:xfrm>
            <a:prstGeom prst="rect">
              <a:avLst/>
            </a:prstGeom>
          </p:spPr>
          <p:txBody>
            <a:bodyPr wrap="square" tIns="0" bIns="0">
              <a:spAutoFit/>
            </a:bodyPr>
            <a:lstStyle>
              <a:lvl1pPr marL="0" indent="0" algn="ctr" rtl="0" eaLnBrk="1" fontAlgn="base" hangingPunct="1">
                <a:spcBef>
                  <a:spcPct val="0"/>
                </a:spcBef>
                <a:spcAft>
                  <a:spcPts val="1200"/>
                </a:spcAft>
                <a:buClr>
                  <a:schemeClr val="bg2"/>
                </a:buClr>
                <a:buFont typeface="Arial" charset="0"/>
                <a:buNone/>
                <a:defRPr sz="3600" b="1" i="0" kern="1200">
                  <a:solidFill>
                    <a:schemeClr val="bg1"/>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3000"/>
                </a:lnSpc>
              </a:pPr>
              <a:r>
                <a:rPr lang="en-US" sz="4400" b="0" dirty="0">
                  <a:solidFill>
                    <a:schemeClr val="tx2"/>
                  </a:solidFill>
                  <a:latin typeface="Corbel" charset="0"/>
                  <a:ea typeface="Corbel" charset="0"/>
                  <a:cs typeface="Corbel" charset="0"/>
                </a:rPr>
                <a:t>4</a:t>
              </a:r>
              <a:endParaRPr lang="en-US" sz="4400" b="0" spc="300" dirty="0">
                <a:solidFill>
                  <a:schemeClr val="tx2"/>
                </a:solidFill>
                <a:latin typeface="Corbel" charset="0"/>
                <a:ea typeface="Corbel" charset="0"/>
                <a:cs typeface="Corbel" charset="0"/>
              </a:endParaRPr>
            </a:p>
          </p:txBody>
        </p:sp>
        <p:sp>
          <p:nvSpPr>
            <p:cNvPr id="79" name="Text Placeholder 2">
              <a:extLst>
                <a:ext uri="{FF2B5EF4-FFF2-40B4-BE49-F238E27FC236}">
                  <a16:creationId xmlns:a16="http://schemas.microsoft.com/office/drawing/2014/main" id="{3D65F13B-1533-2144-AB16-9A7255DDA48B}"/>
                </a:ext>
              </a:extLst>
            </p:cNvPr>
            <p:cNvSpPr txBox="1">
              <a:spLocks/>
            </p:cNvSpPr>
            <p:nvPr/>
          </p:nvSpPr>
          <p:spPr>
            <a:xfrm>
              <a:off x="2910638" y="3894904"/>
              <a:ext cx="1455871" cy="153888"/>
            </a:xfrm>
            <a:prstGeom prst="rect">
              <a:avLst/>
            </a:prstGeom>
          </p:spPr>
          <p:txBody>
            <a:bodyPr wrap="square" tIns="0" bIns="0">
              <a:spAutoFit/>
            </a:bodyPr>
            <a:lstStyle>
              <a:lvl1pPr marL="0" indent="0" algn="ctr" rtl="0" eaLnBrk="1" fontAlgn="base" hangingPunct="1">
                <a:spcBef>
                  <a:spcPct val="0"/>
                </a:spcBef>
                <a:spcAft>
                  <a:spcPts val="1200"/>
                </a:spcAft>
                <a:buClr>
                  <a:schemeClr val="bg2"/>
                </a:buClr>
                <a:buFont typeface="Arial" charset="0"/>
                <a:buNone/>
                <a:defRPr sz="3600" b="1" i="0" kern="1200">
                  <a:solidFill>
                    <a:schemeClr val="bg1"/>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000" dirty="0">
                  <a:solidFill>
                    <a:schemeClr val="tx1"/>
                  </a:solidFill>
                  <a:latin typeface="Corbel" charset="0"/>
                  <a:ea typeface="Corbel" charset="0"/>
                  <a:cs typeface="Corbel" charset="0"/>
                </a:rPr>
                <a:t>Account Management</a:t>
              </a:r>
            </a:p>
          </p:txBody>
        </p:sp>
      </p:grpSp>
      <p:grpSp>
        <p:nvGrpSpPr>
          <p:cNvPr id="61" name="Group 60">
            <a:extLst>
              <a:ext uri="{FF2B5EF4-FFF2-40B4-BE49-F238E27FC236}">
                <a16:creationId xmlns:a16="http://schemas.microsoft.com/office/drawing/2014/main" id="{E3A99889-72FA-6444-81FD-53FDFB496581}"/>
              </a:ext>
            </a:extLst>
          </p:cNvPr>
          <p:cNvGrpSpPr/>
          <p:nvPr/>
        </p:nvGrpSpPr>
        <p:grpSpPr>
          <a:xfrm>
            <a:off x="2908133" y="1242945"/>
            <a:ext cx="1455871" cy="3301128"/>
            <a:chOff x="2910638" y="2434215"/>
            <a:chExt cx="1455871" cy="3301128"/>
          </a:xfrm>
        </p:grpSpPr>
        <p:grpSp>
          <p:nvGrpSpPr>
            <p:cNvPr id="62" name="Group 61">
              <a:extLst>
                <a:ext uri="{FF2B5EF4-FFF2-40B4-BE49-F238E27FC236}">
                  <a16:creationId xmlns:a16="http://schemas.microsoft.com/office/drawing/2014/main" id="{DD81BE6F-925E-B247-92B7-69335D139CD8}"/>
                </a:ext>
              </a:extLst>
            </p:cNvPr>
            <p:cNvGrpSpPr/>
            <p:nvPr/>
          </p:nvGrpSpPr>
          <p:grpSpPr>
            <a:xfrm>
              <a:off x="2910639" y="2434215"/>
              <a:ext cx="1448887" cy="3301128"/>
              <a:chOff x="543567" y="1094562"/>
              <a:chExt cx="1869511" cy="5669613"/>
            </a:xfrm>
          </p:grpSpPr>
          <p:sp>
            <p:nvSpPr>
              <p:cNvPr id="66" name="Rounded Rectangle 65">
                <a:extLst>
                  <a:ext uri="{FF2B5EF4-FFF2-40B4-BE49-F238E27FC236}">
                    <a16:creationId xmlns:a16="http://schemas.microsoft.com/office/drawing/2014/main" id="{21B896F3-7958-D948-83F2-78D4061A4A22}"/>
                  </a:ext>
                </a:extLst>
              </p:cNvPr>
              <p:cNvSpPr/>
              <p:nvPr userDrawn="1"/>
            </p:nvSpPr>
            <p:spPr>
              <a:xfrm>
                <a:off x="543567" y="1094562"/>
                <a:ext cx="1869511" cy="5669613"/>
              </a:xfrm>
              <a:prstGeom prst="roundRect">
                <a:avLst>
                  <a:gd name="adj" fmla="val 4225"/>
                </a:avLst>
              </a:prstGeom>
              <a:solidFill>
                <a:schemeClr val="bg1"/>
              </a:solidFill>
              <a:ln>
                <a:noFill/>
              </a:ln>
              <a:effectLst>
                <a:outerShdw blurRad="254000" dist="381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600200" rtlCol="0" anchor="ctr"/>
              <a:lstStyle/>
              <a:p>
                <a:pPr algn="ctr"/>
                <a:endParaRPr lang="en-US" sz="1200" b="0" i="0" spc="0" dirty="0">
                  <a:solidFill>
                    <a:schemeClr val="bg2"/>
                  </a:solidFill>
                  <a:latin typeface="Gibson Light" charset="0"/>
                  <a:ea typeface="Gibson Light" charset="0"/>
                  <a:cs typeface="Gibson Light" charset="0"/>
                </a:endParaRPr>
              </a:p>
            </p:txBody>
          </p:sp>
          <p:sp>
            <p:nvSpPr>
              <p:cNvPr id="67" name="Round Same Side Corner Rectangle 66">
                <a:extLst>
                  <a:ext uri="{FF2B5EF4-FFF2-40B4-BE49-F238E27FC236}">
                    <a16:creationId xmlns:a16="http://schemas.microsoft.com/office/drawing/2014/main" id="{2FE343E2-C89A-DF40-BC72-B5C989456E64}"/>
                  </a:ext>
                </a:extLst>
              </p:cNvPr>
              <p:cNvSpPr/>
              <p:nvPr userDrawn="1"/>
            </p:nvSpPr>
            <p:spPr>
              <a:xfrm>
                <a:off x="543567" y="1094562"/>
                <a:ext cx="1869510" cy="2309292"/>
              </a:xfrm>
              <a:prstGeom prst="round2SameRect">
                <a:avLst>
                  <a:gd name="adj1" fmla="val 4720"/>
                  <a:gd name="adj2" fmla="val 0"/>
                </a:avLst>
              </a:prstGeom>
              <a:gradFill>
                <a:gsLst>
                  <a:gs pos="100000">
                    <a:srgbClr val="AC2F7A"/>
                  </a:gs>
                  <a:gs pos="0">
                    <a:schemeClr val="accent3"/>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0" i="0" spc="300" baseline="0" dirty="0">
                  <a:solidFill>
                    <a:schemeClr val="bg1"/>
                  </a:solidFill>
                  <a:latin typeface="Gibson Light" charset="0"/>
                  <a:ea typeface="Gibson Light" charset="0"/>
                  <a:cs typeface="Gibson Light" charset="0"/>
                </a:endParaRPr>
              </a:p>
            </p:txBody>
          </p:sp>
        </p:grpSp>
        <p:sp>
          <p:nvSpPr>
            <p:cNvPr id="63" name="Rounded Rectangle 62">
              <a:extLst>
                <a:ext uri="{FF2B5EF4-FFF2-40B4-BE49-F238E27FC236}">
                  <a16:creationId xmlns:a16="http://schemas.microsoft.com/office/drawing/2014/main" id="{529F6A0F-F34A-6E46-9280-2639D807D2C0}"/>
                </a:ext>
              </a:extLst>
            </p:cNvPr>
            <p:cNvSpPr>
              <a:spLocks/>
            </p:cNvSpPr>
            <p:nvPr/>
          </p:nvSpPr>
          <p:spPr>
            <a:xfrm rot="2700000">
              <a:off x="3397341" y="2879275"/>
              <a:ext cx="502653" cy="502653"/>
            </a:xfrm>
            <a:prstGeom prst="round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 Placeholder 2">
              <a:extLst>
                <a:ext uri="{FF2B5EF4-FFF2-40B4-BE49-F238E27FC236}">
                  <a16:creationId xmlns:a16="http://schemas.microsoft.com/office/drawing/2014/main" id="{3AA6992A-E1EA-FA44-929D-CFC71FB1177D}"/>
                </a:ext>
              </a:extLst>
            </p:cNvPr>
            <p:cNvSpPr txBox="1">
              <a:spLocks/>
            </p:cNvSpPr>
            <p:nvPr/>
          </p:nvSpPr>
          <p:spPr>
            <a:xfrm>
              <a:off x="3486561" y="2968221"/>
              <a:ext cx="338251" cy="457818"/>
            </a:xfrm>
            <a:prstGeom prst="rect">
              <a:avLst/>
            </a:prstGeom>
          </p:spPr>
          <p:txBody>
            <a:bodyPr wrap="square" tIns="0" bIns="0">
              <a:spAutoFit/>
            </a:bodyPr>
            <a:lstStyle>
              <a:lvl1pPr marL="0" indent="0" algn="ctr" rtl="0" eaLnBrk="1" fontAlgn="base" hangingPunct="1">
                <a:spcBef>
                  <a:spcPct val="0"/>
                </a:spcBef>
                <a:spcAft>
                  <a:spcPts val="1200"/>
                </a:spcAft>
                <a:buClr>
                  <a:schemeClr val="bg2"/>
                </a:buClr>
                <a:buFont typeface="Arial" charset="0"/>
                <a:buNone/>
                <a:defRPr sz="3600" b="1" i="0" kern="1200">
                  <a:solidFill>
                    <a:schemeClr val="bg1"/>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3000"/>
                </a:lnSpc>
              </a:pPr>
              <a:r>
                <a:rPr lang="en-US" sz="4400" b="0" dirty="0">
                  <a:solidFill>
                    <a:schemeClr val="accent3"/>
                  </a:solidFill>
                  <a:latin typeface="Corbel" charset="0"/>
                  <a:ea typeface="Corbel" charset="0"/>
                  <a:cs typeface="Corbel" charset="0"/>
                </a:rPr>
                <a:t>2</a:t>
              </a:r>
              <a:endParaRPr lang="en-US" sz="4400" b="0" spc="300" dirty="0">
                <a:solidFill>
                  <a:schemeClr val="accent3"/>
                </a:solidFill>
                <a:latin typeface="Corbel" charset="0"/>
                <a:ea typeface="Corbel" charset="0"/>
                <a:cs typeface="Corbel" charset="0"/>
              </a:endParaRPr>
            </a:p>
          </p:txBody>
        </p:sp>
        <p:sp>
          <p:nvSpPr>
            <p:cNvPr id="65" name="Text Placeholder 2">
              <a:extLst>
                <a:ext uri="{FF2B5EF4-FFF2-40B4-BE49-F238E27FC236}">
                  <a16:creationId xmlns:a16="http://schemas.microsoft.com/office/drawing/2014/main" id="{C0F025C0-6BA1-7546-A083-7DA57629193D}"/>
                </a:ext>
              </a:extLst>
            </p:cNvPr>
            <p:cNvSpPr txBox="1">
              <a:spLocks/>
            </p:cNvSpPr>
            <p:nvPr/>
          </p:nvSpPr>
          <p:spPr>
            <a:xfrm>
              <a:off x="2910638" y="3894904"/>
              <a:ext cx="1455871" cy="153888"/>
            </a:xfrm>
            <a:prstGeom prst="rect">
              <a:avLst/>
            </a:prstGeom>
          </p:spPr>
          <p:txBody>
            <a:bodyPr wrap="square" tIns="0" bIns="0">
              <a:spAutoFit/>
            </a:bodyPr>
            <a:lstStyle>
              <a:lvl1pPr marL="0" indent="0" algn="ctr" rtl="0" eaLnBrk="1" fontAlgn="base" hangingPunct="1">
                <a:spcBef>
                  <a:spcPct val="0"/>
                </a:spcBef>
                <a:spcAft>
                  <a:spcPts val="1200"/>
                </a:spcAft>
                <a:buClr>
                  <a:schemeClr val="bg2"/>
                </a:buClr>
                <a:buFont typeface="Arial" charset="0"/>
                <a:buNone/>
                <a:defRPr sz="3600" b="1" i="0" kern="1200">
                  <a:solidFill>
                    <a:schemeClr val="bg1"/>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000" dirty="0">
                  <a:solidFill>
                    <a:schemeClr val="tx1"/>
                  </a:solidFill>
                  <a:latin typeface="Corbel" charset="0"/>
                  <a:ea typeface="Corbel" charset="0"/>
                  <a:cs typeface="Corbel" charset="0"/>
                </a:rPr>
                <a:t>Activation</a:t>
              </a:r>
            </a:p>
          </p:txBody>
        </p:sp>
      </p:grpSp>
      <p:grpSp>
        <p:nvGrpSpPr>
          <p:cNvPr id="54" name="Group 53">
            <a:extLst>
              <a:ext uri="{FF2B5EF4-FFF2-40B4-BE49-F238E27FC236}">
                <a16:creationId xmlns:a16="http://schemas.microsoft.com/office/drawing/2014/main" id="{3D8DF4AE-4AFD-C342-A85C-1FA389BAACF0}"/>
              </a:ext>
            </a:extLst>
          </p:cNvPr>
          <p:cNvGrpSpPr/>
          <p:nvPr/>
        </p:nvGrpSpPr>
        <p:grpSpPr>
          <a:xfrm>
            <a:off x="1310966" y="1242945"/>
            <a:ext cx="1455871" cy="3301128"/>
            <a:chOff x="2910638" y="2434215"/>
            <a:chExt cx="1455871" cy="3301128"/>
          </a:xfrm>
        </p:grpSpPr>
        <p:grpSp>
          <p:nvGrpSpPr>
            <p:cNvPr id="55" name="Group 54">
              <a:extLst>
                <a:ext uri="{FF2B5EF4-FFF2-40B4-BE49-F238E27FC236}">
                  <a16:creationId xmlns:a16="http://schemas.microsoft.com/office/drawing/2014/main" id="{E8EB3E39-5393-F846-B9DF-C3F07EDA1C69}"/>
                </a:ext>
              </a:extLst>
            </p:cNvPr>
            <p:cNvGrpSpPr/>
            <p:nvPr/>
          </p:nvGrpSpPr>
          <p:grpSpPr>
            <a:xfrm>
              <a:off x="2910639" y="2434215"/>
              <a:ext cx="1448887" cy="3301128"/>
              <a:chOff x="543567" y="1094562"/>
              <a:chExt cx="1869511" cy="5669613"/>
            </a:xfrm>
          </p:grpSpPr>
          <p:sp>
            <p:nvSpPr>
              <p:cNvPr id="59" name="Rounded Rectangle 58">
                <a:extLst>
                  <a:ext uri="{FF2B5EF4-FFF2-40B4-BE49-F238E27FC236}">
                    <a16:creationId xmlns:a16="http://schemas.microsoft.com/office/drawing/2014/main" id="{B718D7A1-CCB0-4840-9E14-D8245FC2B7E2}"/>
                  </a:ext>
                </a:extLst>
              </p:cNvPr>
              <p:cNvSpPr/>
              <p:nvPr userDrawn="1"/>
            </p:nvSpPr>
            <p:spPr>
              <a:xfrm>
                <a:off x="543567" y="1094562"/>
                <a:ext cx="1869511" cy="5669613"/>
              </a:xfrm>
              <a:prstGeom prst="roundRect">
                <a:avLst>
                  <a:gd name="adj" fmla="val 4225"/>
                </a:avLst>
              </a:prstGeom>
              <a:solidFill>
                <a:schemeClr val="bg1"/>
              </a:solidFill>
              <a:ln>
                <a:noFill/>
              </a:ln>
              <a:effectLst>
                <a:outerShdw blurRad="254000" dist="381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600200" rtlCol="0" anchor="ctr"/>
              <a:lstStyle/>
              <a:p>
                <a:pPr algn="ctr"/>
                <a:endParaRPr lang="en-US" sz="1200" b="0" i="0" spc="0" dirty="0">
                  <a:solidFill>
                    <a:schemeClr val="bg2"/>
                  </a:solidFill>
                  <a:latin typeface="Gibson Light" charset="0"/>
                  <a:ea typeface="Gibson Light" charset="0"/>
                  <a:cs typeface="Gibson Light" charset="0"/>
                </a:endParaRPr>
              </a:p>
            </p:txBody>
          </p:sp>
          <p:sp>
            <p:nvSpPr>
              <p:cNvPr id="60" name="Round Same Side Corner Rectangle 59">
                <a:extLst>
                  <a:ext uri="{FF2B5EF4-FFF2-40B4-BE49-F238E27FC236}">
                    <a16:creationId xmlns:a16="http://schemas.microsoft.com/office/drawing/2014/main" id="{00600F50-CBC4-BA4C-B288-CBD7C04E59EA}"/>
                  </a:ext>
                </a:extLst>
              </p:cNvPr>
              <p:cNvSpPr/>
              <p:nvPr userDrawn="1"/>
            </p:nvSpPr>
            <p:spPr>
              <a:xfrm>
                <a:off x="543567" y="1094562"/>
                <a:ext cx="1869510" cy="2309292"/>
              </a:xfrm>
              <a:prstGeom prst="round2SameRect">
                <a:avLst>
                  <a:gd name="adj1" fmla="val 4720"/>
                  <a:gd name="adj2" fmla="val 0"/>
                </a:avLst>
              </a:prstGeom>
              <a:gradFill>
                <a:gsLst>
                  <a:gs pos="100000">
                    <a:schemeClr val="bg2"/>
                  </a:gs>
                  <a:gs pos="0">
                    <a:srgbClr val="00AB8E"/>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0" i="0" spc="300" baseline="0" dirty="0">
                  <a:solidFill>
                    <a:schemeClr val="bg1"/>
                  </a:solidFill>
                  <a:latin typeface="Gibson Light" charset="0"/>
                  <a:ea typeface="Gibson Light" charset="0"/>
                  <a:cs typeface="Gibson Light" charset="0"/>
                </a:endParaRPr>
              </a:p>
            </p:txBody>
          </p:sp>
        </p:grpSp>
        <p:sp>
          <p:nvSpPr>
            <p:cNvPr id="56" name="Rounded Rectangle 55">
              <a:extLst>
                <a:ext uri="{FF2B5EF4-FFF2-40B4-BE49-F238E27FC236}">
                  <a16:creationId xmlns:a16="http://schemas.microsoft.com/office/drawing/2014/main" id="{A4BC6BE8-9802-D348-9936-D2483BE56A24}"/>
                </a:ext>
              </a:extLst>
            </p:cNvPr>
            <p:cNvSpPr>
              <a:spLocks/>
            </p:cNvSpPr>
            <p:nvPr/>
          </p:nvSpPr>
          <p:spPr>
            <a:xfrm rot="2700000">
              <a:off x="3397341" y="2879275"/>
              <a:ext cx="502653" cy="502653"/>
            </a:xfrm>
            <a:prstGeom prst="round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 Placeholder 2">
              <a:extLst>
                <a:ext uri="{FF2B5EF4-FFF2-40B4-BE49-F238E27FC236}">
                  <a16:creationId xmlns:a16="http://schemas.microsoft.com/office/drawing/2014/main" id="{AAFCFC7B-D061-2F4A-84FE-562FDA3F0A6C}"/>
                </a:ext>
              </a:extLst>
            </p:cNvPr>
            <p:cNvSpPr txBox="1">
              <a:spLocks/>
            </p:cNvSpPr>
            <p:nvPr/>
          </p:nvSpPr>
          <p:spPr>
            <a:xfrm>
              <a:off x="3486561" y="2968221"/>
              <a:ext cx="338251" cy="457818"/>
            </a:xfrm>
            <a:prstGeom prst="rect">
              <a:avLst/>
            </a:prstGeom>
          </p:spPr>
          <p:txBody>
            <a:bodyPr wrap="square" tIns="0" bIns="0">
              <a:spAutoFit/>
            </a:bodyPr>
            <a:lstStyle>
              <a:lvl1pPr marL="0" indent="0" algn="ctr" rtl="0" eaLnBrk="1" fontAlgn="base" hangingPunct="1">
                <a:spcBef>
                  <a:spcPct val="0"/>
                </a:spcBef>
                <a:spcAft>
                  <a:spcPts val="1200"/>
                </a:spcAft>
                <a:buClr>
                  <a:schemeClr val="bg2"/>
                </a:buClr>
                <a:buFont typeface="Arial" charset="0"/>
                <a:buNone/>
                <a:defRPr sz="3600" b="1" i="0" kern="1200">
                  <a:solidFill>
                    <a:schemeClr val="bg1"/>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3000"/>
                </a:lnSpc>
              </a:pPr>
              <a:r>
                <a:rPr lang="en-US" sz="4400" b="0" dirty="0">
                  <a:solidFill>
                    <a:schemeClr val="bg2"/>
                  </a:solidFill>
                  <a:latin typeface="Corbel" charset="0"/>
                  <a:ea typeface="Corbel" charset="0"/>
                  <a:cs typeface="Corbel" charset="0"/>
                </a:rPr>
                <a:t>1</a:t>
              </a:r>
              <a:endParaRPr lang="en-US" sz="4400" b="0" spc="300" dirty="0">
                <a:solidFill>
                  <a:schemeClr val="bg2"/>
                </a:solidFill>
                <a:latin typeface="Corbel" charset="0"/>
                <a:ea typeface="Corbel" charset="0"/>
                <a:cs typeface="Corbel" charset="0"/>
              </a:endParaRPr>
            </a:p>
          </p:txBody>
        </p:sp>
        <p:sp>
          <p:nvSpPr>
            <p:cNvPr id="58" name="Text Placeholder 2">
              <a:extLst>
                <a:ext uri="{FF2B5EF4-FFF2-40B4-BE49-F238E27FC236}">
                  <a16:creationId xmlns:a16="http://schemas.microsoft.com/office/drawing/2014/main" id="{09FE682F-B89A-1141-8CBA-A6E5514CCFF0}"/>
                </a:ext>
              </a:extLst>
            </p:cNvPr>
            <p:cNvSpPr txBox="1">
              <a:spLocks/>
            </p:cNvSpPr>
            <p:nvPr/>
          </p:nvSpPr>
          <p:spPr>
            <a:xfrm>
              <a:off x="2910638" y="3894904"/>
              <a:ext cx="1455871" cy="153888"/>
            </a:xfrm>
            <a:prstGeom prst="rect">
              <a:avLst/>
            </a:prstGeom>
          </p:spPr>
          <p:txBody>
            <a:bodyPr wrap="square" tIns="0" bIns="0">
              <a:spAutoFit/>
            </a:bodyPr>
            <a:lstStyle>
              <a:lvl1pPr marL="0" indent="0" algn="ctr" rtl="0" eaLnBrk="1" fontAlgn="base" hangingPunct="1">
                <a:spcBef>
                  <a:spcPct val="0"/>
                </a:spcBef>
                <a:spcAft>
                  <a:spcPts val="1200"/>
                </a:spcAft>
                <a:buClr>
                  <a:schemeClr val="bg2"/>
                </a:buClr>
                <a:buFont typeface="Arial" charset="0"/>
                <a:buNone/>
                <a:defRPr sz="3600" b="1" i="0" kern="1200">
                  <a:solidFill>
                    <a:schemeClr val="bg1"/>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000" dirty="0">
                  <a:solidFill>
                    <a:schemeClr val="tx1"/>
                  </a:solidFill>
                  <a:latin typeface="Corbel" charset="0"/>
                  <a:ea typeface="Corbel" charset="0"/>
                  <a:cs typeface="Corbel" charset="0"/>
                </a:rPr>
                <a:t>Kick-off</a:t>
              </a:r>
            </a:p>
          </p:txBody>
        </p:sp>
      </p:grpSp>
      <p:sp>
        <p:nvSpPr>
          <p:cNvPr id="2" name="Title 1"/>
          <p:cNvSpPr>
            <a:spLocks noGrp="1"/>
          </p:cNvSpPr>
          <p:nvPr>
            <p:ph type="title"/>
          </p:nvPr>
        </p:nvSpPr>
        <p:spPr>
          <a:xfrm>
            <a:off x="215900" y="206375"/>
            <a:ext cx="5651500" cy="612775"/>
          </a:xfrm>
        </p:spPr>
        <p:txBody>
          <a:bodyPr/>
          <a:lstStyle/>
          <a:p>
            <a:r>
              <a:rPr lang="en-US" dirty="0"/>
              <a:t>Implementation steps</a:t>
            </a:r>
          </a:p>
        </p:txBody>
      </p:sp>
      <p:sp>
        <p:nvSpPr>
          <p:cNvPr id="12" name="Content Placeholder 4">
            <a:extLst>
              <a:ext uri="{FF2B5EF4-FFF2-40B4-BE49-F238E27FC236}">
                <a16:creationId xmlns:a16="http://schemas.microsoft.com/office/drawing/2014/main" id="{E7D504FE-2BDC-9F4F-876D-E469E6679DF8}"/>
              </a:ext>
            </a:extLst>
          </p:cNvPr>
          <p:cNvSpPr txBox="1">
            <a:spLocks/>
          </p:cNvSpPr>
          <p:nvPr/>
        </p:nvSpPr>
        <p:spPr>
          <a:xfrm>
            <a:off x="1303984" y="3011512"/>
            <a:ext cx="1455869" cy="1532560"/>
          </a:xfrm>
          <a:prstGeom prst="rect">
            <a:avLst/>
          </a:prstGeom>
        </p:spPr>
        <p:txBody>
          <a:bodyPr vert="horz" lIns="68580" tIns="34290" rIns="68580" bIns="34290" rtlCol="0" anchor="t">
            <a:noAutofit/>
          </a:bodyPr>
          <a:lstStyle>
            <a:lvl1pPr marL="114300" indent="-228600" algn="l" rtl="0" eaLnBrk="1" fontAlgn="base" hangingPunct="1">
              <a:spcBef>
                <a:spcPct val="0"/>
              </a:spcBef>
              <a:spcAft>
                <a:spcPts val="1200"/>
              </a:spcAft>
              <a:buClr>
                <a:schemeClr val="bg2"/>
              </a:buClr>
              <a:buFont typeface="Arial" charset="0"/>
              <a:buChar char="•"/>
              <a:defRPr sz="1800" b="0" i="0" kern="1200">
                <a:solidFill>
                  <a:schemeClr val="tx1"/>
                </a:solidFill>
                <a:latin typeface="Corbel" charset="0"/>
                <a:ea typeface="Corbel" charset="0"/>
                <a:cs typeface="Corbel"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chemeClr val="tx1"/>
                </a:solidFill>
                <a:latin typeface="Corbel" charset="0"/>
                <a:ea typeface="Corbel" charset="0"/>
                <a:cs typeface="Corbel"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chemeClr val="tx1"/>
                </a:solidFill>
                <a:latin typeface="Corbel" charset="0"/>
                <a:ea typeface="Corbel" charset="0"/>
                <a:cs typeface="Corbel"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chemeClr val="tx1"/>
                </a:solidFill>
                <a:latin typeface="Corbel" charset="0"/>
                <a:ea typeface="Corbel" charset="0"/>
                <a:cs typeface="Corbel"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chemeClr val="tx1"/>
                </a:solidFill>
                <a:latin typeface="Corbel" charset="0"/>
                <a:ea typeface="Corbel" charset="0"/>
                <a:cs typeface="Corbel"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spcAft>
                <a:spcPts val="0"/>
              </a:spcAft>
              <a:buClr>
                <a:schemeClr val="bg1"/>
              </a:buClr>
              <a:buFont typeface="Arial" charset="0"/>
              <a:buNone/>
            </a:pPr>
            <a:r>
              <a:rPr lang="en-US" sz="900" dirty="0">
                <a:solidFill>
                  <a:schemeClr val="bg1">
                    <a:lumMod val="50000"/>
                  </a:schemeClr>
                </a:solidFill>
                <a:latin typeface="Corbel" panose="020B0503020204020204" pitchFamily="34" charset="0"/>
              </a:rPr>
              <a:t>Configuration</a:t>
            </a:r>
          </a:p>
          <a:p>
            <a:pPr marL="0" indent="0" algn="ctr">
              <a:lnSpc>
                <a:spcPct val="150000"/>
              </a:lnSpc>
              <a:spcAft>
                <a:spcPts val="0"/>
              </a:spcAft>
              <a:buClr>
                <a:schemeClr val="bg1"/>
              </a:buClr>
              <a:buFont typeface="Arial" charset="0"/>
              <a:buNone/>
            </a:pPr>
            <a:r>
              <a:rPr lang="en-US" sz="900" dirty="0">
                <a:solidFill>
                  <a:schemeClr val="bg1">
                    <a:lumMod val="50000"/>
                  </a:schemeClr>
                </a:solidFill>
                <a:latin typeface="Corbel" panose="020B0503020204020204" pitchFamily="34" charset="0"/>
              </a:rPr>
              <a:t>Kick-off</a:t>
            </a:r>
          </a:p>
          <a:p>
            <a:pPr marL="0" indent="0" algn="ctr">
              <a:lnSpc>
                <a:spcPct val="150000"/>
              </a:lnSpc>
              <a:spcAft>
                <a:spcPts val="0"/>
              </a:spcAft>
              <a:buClr>
                <a:schemeClr val="bg1"/>
              </a:buClr>
              <a:buFont typeface="Arial" charset="0"/>
              <a:buNone/>
            </a:pPr>
            <a:r>
              <a:rPr lang="en-US" sz="900" dirty="0">
                <a:solidFill>
                  <a:schemeClr val="bg1">
                    <a:lumMod val="50000"/>
                  </a:schemeClr>
                </a:solidFill>
                <a:latin typeface="Corbel" panose="020B0503020204020204" pitchFamily="34" charset="0"/>
              </a:rPr>
              <a:t>Technical overview</a:t>
            </a:r>
          </a:p>
        </p:txBody>
      </p:sp>
      <p:sp>
        <p:nvSpPr>
          <p:cNvPr id="13" name="Content Placeholder 4">
            <a:extLst>
              <a:ext uri="{FF2B5EF4-FFF2-40B4-BE49-F238E27FC236}">
                <a16:creationId xmlns:a16="http://schemas.microsoft.com/office/drawing/2014/main" id="{E2FBAB5A-3EFA-D245-BB3D-9F0AC6594B9C}"/>
              </a:ext>
            </a:extLst>
          </p:cNvPr>
          <p:cNvSpPr txBox="1">
            <a:spLocks/>
          </p:cNvSpPr>
          <p:nvPr/>
        </p:nvSpPr>
        <p:spPr>
          <a:xfrm>
            <a:off x="2908133" y="3011512"/>
            <a:ext cx="1455871" cy="1532561"/>
          </a:xfrm>
          <a:prstGeom prst="rect">
            <a:avLst/>
          </a:prstGeom>
        </p:spPr>
        <p:txBody>
          <a:bodyPr vert="horz" lIns="68580" tIns="34290" rIns="68580" bIns="34290" rtlCol="0" anchor="t">
            <a:noAutofit/>
          </a:bodyPr>
          <a:lstStyle>
            <a:lvl1pPr marL="342900" indent="-342900" algn="l" defTabSz="457200" rtl="0" eaLnBrk="1" latinLnBrk="0" hangingPunct="1">
              <a:spcBef>
                <a:spcPct val="20000"/>
              </a:spcBef>
              <a:buFont typeface="Arial"/>
              <a:buChar char="•"/>
              <a:defRPr sz="3200" kern="1200">
                <a:solidFill>
                  <a:schemeClr val="bg1"/>
                </a:solidFill>
                <a:latin typeface="Gibson"/>
                <a:ea typeface="+mn-ea"/>
                <a:cs typeface="Gibson"/>
              </a:defRPr>
            </a:lvl1pPr>
            <a:lvl2pPr marL="742950" indent="-285750" algn="l" defTabSz="457200" rtl="0" eaLnBrk="1" latinLnBrk="0" hangingPunct="1">
              <a:spcBef>
                <a:spcPct val="20000"/>
              </a:spcBef>
              <a:buFont typeface="Arial"/>
              <a:buChar char="–"/>
              <a:defRPr sz="2800" kern="1200">
                <a:solidFill>
                  <a:schemeClr val="bg1"/>
                </a:solidFill>
                <a:latin typeface="Gibson"/>
                <a:ea typeface="+mn-ea"/>
                <a:cs typeface="Gibson"/>
              </a:defRPr>
            </a:lvl2pPr>
            <a:lvl3pPr marL="1143000" indent="-228600" algn="l" defTabSz="457200" rtl="0" eaLnBrk="1" latinLnBrk="0" hangingPunct="1">
              <a:spcBef>
                <a:spcPct val="20000"/>
              </a:spcBef>
              <a:buFont typeface="Arial"/>
              <a:buChar char="•"/>
              <a:defRPr sz="2400" kern="1200">
                <a:solidFill>
                  <a:schemeClr val="bg1"/>
                </a:solidFill>
                <a:latin typeface="Gibson"/>
                <a:ea typeface="+mn-ea"/>
                <a:cs typeface="Gibson"/>
              </a:defRPr>
            </a:lvl3pPr>
            <a:lvl4pPr marL="1600200" indent="-228600" algn="l" defTabSz="457200" rtl="0" eaLnBrk="1" latinLnBrk="0" hangingPunct="1">
              <a:spcBef>
                <a:spcPct val="20000"/>
              </a:spcBef>
              <a:buFont typeface="Arial"/>
              <a:buChar char="–"/>
              <a:defRPr sz="2000" kern="1200">
                <a:solidFill>
                  <a:schemeClr val="bg1"/>
                </a:solidFill>
                <a:latin typeface="Gibson"/>
                <a:ea typeface="+mn-ea"/>
                <a:cs typeface="Gibson"/>
              </a:defRPr>
            </a:lvl4pPr>
            <a:lvl5pPr marL="2057400" indent="-228600" algn="l" defTabSz="457200" rtl="0" eaLnBrk="1" latinLnBrk="0" hangingPunct="1">
              <a:spcBef>
                <a:spcPct val="20000"/>
              </a:spcBef>
              <a:buFont typeface="Arial"/>
              <a:buChar char="»"/>
              <a:defRPr sz="2000" kern="1200">
                <a:solidFill>
                  <a:schemeClr val="bg1"/>
                </a:solidFill>
                <a:latin typeface="Gibson"/>
                <a:ea typeface="+mn-ea"/>
                <a:cs typeface="Gibso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spcBef>
                <a:spcPct val="0"/>
              </a:spcBef>
              <a:spcAft>
                <a:spcPts val="0"/>
              </a:spcAft>
              <a:buClr>
                <a:schemeClr val="bg1"/>
              </a:buClr>
              <a:buNone/>
            </a:pPr>
            <a:r>
              <a:rPr lang="en-US" sz="900" dirty="0">
                <a:solidFill>
                  <a:schemeClr val="bg1">
                    <a:lumMod val="50000"/>
                  </a:schemeClr>
                </a:solidFill>
                <a:latin typeface="Corbel" panose="020B0503020204020204" pitchFamily="34" charset="0"/>
              </a:rPr>
              <a:t>Catalog feed</a:t>
            </a:r>
          </a:p>
          <a:p>
            <a:pPr marL="0" indent="0" algn="ctr">
              <a:lnSpc>
                <a:spcPct val="150000"/>
              </a:lnSpc>
              <a:spcBef>
                <a:spcPct val="0"/>
              </a:spcBef>
              <a:spcAft>
                <a:spcPts val="0"/>
              </a:spcAft>
              <a:buClr>
                <a:schemeClr val="bg1"/>
              </a:buClr>
              <a:buNone/>
            </a:pPr>
            <a:r>
              <a:rPr lang="en-US" sz="900" dirty="0">
                <a:solidFill>
                  <a:schemeClr val="bg1">
                    <a:lumMod val="50000"/>
                  </a:schemeClr>
                </a:solidFill>
                <a:latin typeface="Corbel" panose="020B0503020204020204" pitchFamily="34" charset="0"/>
              </a:rPr>
              <a:t>Historical PIE </a:t>
            </a:r>
          </a:p>
          <a:p>
            <a:pPr marL="0" indent="0" algn="ctr">
              <a:lnSpc>
                <a:spcPct val="150000"/>
              </a:lnSpc>
              <a:spcBef>
                <a:spcPct val="0"/>
              </a:spcBef>
              <a:spcAft>
                <a:spcPts val="0"/>
              </a:spcAft>
              <a:buClr>
                <a:schemeClr val="bg2"/>
              </a:buClr>
              <a:buNone/>
            </a:pPr>
            <a:r>
              <a:rPr lang="en-US" sz="900" dirty="0">
                <a:solidFill>
                  <a:schemeClr val="bg1">
                    <a:lumMod val="50000"/>
                  </a:schemeClr>
                </a:solidFill>
                <a:latin typeface="Corbel" panose="020B0503020204020204" pitchFamily="34" charset="0"/>
              </a:rPr>
              <a:t>BV Pixel</a:t>
            </a:r>
          </a:p>
          <a:p>
            <a:pPr marL="0" indent="0" algn="ctr">
              <a:lnSpc>
                <a:spcPct val="150000"/>
              </a:lnSpc>
              <a:spcBef>
                <a:spcPct val="0"/>
              </a:spcBef>
              <a:spcAft>
                <a:spcPts val="0"/>
              </a:spcAft>
              <a:buClr>
                <a:schemeClr val="bg2"/>
              </a:buClr>
              <a:buNone/>
            </a:pPr>
            <a:r>
              <a:rPr lang="en-US" sz="900" dirty="0">
                <a:solidFill>
                  <a:schemeClr val="bg1">
                    <a:lumMod val="50000"/>
                  </a:schemeClr>
                </a:solidFill>
                <a:latin typeface="Corbel" panose="020B0503020204020204" pitchFamily="34" charset="0"/>
              </a:rPr>
              <a:t>Container page</a:t>
            </a:r>
          </a:p>
          <a:p>
            <a:pPr marL="0" indent="0" algn="ctr">
              <a:lnSpc>
                <a:spcPct val="150000"/>
              </a:lnSpc>
              <a:spcBef>
                <a:spcPct val="0"/>
              </a:spcBef>
              <a:spcAft>
                <a:spcPts val="0"/>
              </a:spcAft>
              <a:buClr>
                <a:schemeClr val="bg2"/>
              </a:buClr>
              <a:buNone/>
            </a:pPr>
            <a:r>
              <a:rPr lang="en-US" sz="900" dirty="0">
                <a:solidFill>
                  <a:schemeClr val="bg1">
                    <a:lumMod val="50000"/>
                  </a:schemeClr>
                </a:solidFill>
                <a:latin typeface="Corbel" panose="020B0503020204020204" pitchFamily="34" charset="0"/>
              </a:rPr>
              <a:t>Display code</a:t>
            </a:r>
          </a:p>
          <a:p>
            <a:pPr marL="0" indent="0" algn="ctr">
              <a:lnSpc>
                <a:spcPct val="150000"/>
              </a:lnSpc>
              <a:spcBef>
                <a:spcPct val="0"/>
              </a:spcBef>
              <a:spcAft>
                <a:spcPts val="0"/>
              </a:spcAft>
              <a:buClr>
                <a:schemeClr val="bg2"/>
              </a:buClr>
              <a:buNone/>
            </a:pPr>
            <a:r>
              <a:rPr lang="en-US" sz="900" dirty="0">
                <a:solidFill>
                  <a:schemeClr val="bg1">
                    <a:lumMod val="50000"/>
                  </a:schemeClr>
                </a:solidFill>
                <a:latin typeface="Corbel" panose="020B0503020204020204" pitchFamily="34" charset="0"/>
              </a:rPr>
              <a:t>Schema.org / BV SEO</a:t>
            </a:r>
          </a:p>
        </p:txBody>
      </p:sp>
      <p:sp>
        <p:nvSpPr>
          <p:cNvPr id="15" name="Content Placeholder 4">
            <a:extLst>
              <a:ext uri="{FF2B5EF4-FFF2-40B4-BE49-F238E27FC236}">
                <a16:creationId xmlns:a16="http://schemas.microsoft.com/office/drawing/2014/main" id="{AC2578B2-C2B6-974C-BEAC-1C18D66CC588}"/>
              </a:ext>
            </a:extLst>
          </p:cNvPr>
          <p:cNvSpPr txBox="1">
            <a:spLocks/>
          </p:cNvSpPr>
          <p:nvPr/>
        </p:nvSpPr>
        <p:spPr>
          <a:xfrm>
            <a:off x="6095484" y="3011511"/>
            <a:ext cx="1448886" cy="1532561"/>
          </a:xfrm>
          <a:prstGeom prst="rect">
            <a:avLst/>
          </a:prstGeom>
        </p:spPr>
        <p:txBody>
          <a:bodyPr vert="horz" lIns="68580" tIns="34290" rIns="68580" bIns="34290" rtlCol="0">
            <a:noAutofit/>
          </a:bodyPr>
          <a:lstStyle>
            <a:lvl1pPr marL="342900" indent="-342900" algn="l" defTabSz="457200" rtl="0" eaLnBrk="1" latinLnBrk="0" hangingPunct="1">
              <a:spcBef>
                <a:spcPct val="20000"/>
              </a:spcBef>
              <a:buFont typeface="Arial"/>
              <a:buChar char="•"/>
              <a:defRPr sz="3200" kern="1200">
                <a:solidFill>
                  <a:schemeClr val="bg1"/>
                </a:solidFill>
                <a:latin typeface="Gibson"/>
                <a:ea typeface="+mn-ea"/>
                <a:cs typeface="Gibson"/>
              </a:defRPr>
            </a:lvl1pPr>
            <a:lvl2pPr marL="742950" indent="-285750" algn="l" defTabSz="457200" rtl="0" eaLnBrk="1" latinLnBrk="0" hangingPunct="1">
              <a:spcBef>
                <a:spcPct val="20000"/>
              </a:spcBef>
              <a:buFont typeface="Arial"/>
              <a:buChar char="–"/>
              <a:defRPr sz="2800" kern="1200">
                <a:solidFill>
                  <a:schemeClr val="bg1"/>
                </a:solidFill>
                <a:latin typeface="Gibson"/>
                <a:ea typeface="+mn-ea"/>
                <a:cs typeface="Gibson"/>
              </a:defRPr>
            </a:lvl2pPr>
            <a:lvl3pPr marL="1143000" indent="-228600" algn="l" defTabSz="457200" rtl="0" eaLnBrk="1" latinLnBrk="0" hangingPunct="1">
              <a:spcBef>
                <a:spcPct val="20000"/>
              </a:spcBef>
              <a:buFont typeface="Arial"/>
              <a:buChar char="•"/>
              <a:defRPr sz="2400" kern="1200">
                <a:solidFill>
                  <a:schemeClr val="bg1"/>
                </a:solidFill>
                <a:latin typeface="Gibson"/>
                <a:ea typeface="+mn-ea"/>
                <a:cs typeface="Gibson"/>
              </a:defRPr>
            </a:lvl3pPr>
            <a:lvl4pPr marL="1600200" indent="-228600" algn="l" defTabSz="457200" rtl="0" eaLnBrk="1" latinLnBrk="0" hangingPunct="1">
              <a:spcBef>
                <a:spcPct val="20000"/>
              </a:spcBef>
              <a:buFont typeface="Arial"/>
              <a:buChar char="–"/>
              <a:defRPr sz="2000" kern="1200">
                <a:solidFill>
                  <a:schemeClr val="bg1"/>
                </a:solidFill>
                <a:latin typeface="Gibson"/>
                <a:ea typeface="+mn-ea"/>
                <a:cs typeface="Gibson"/>
              </a:defRPr>
            </a:lvl4pPr>
            <a:lvl5pPr marL="2057400" indent="-228600" algn="l" defTabSz="457200" rtl="0" eaLnBrk="1" latinLnBrk="0" hangingPunct="1">
              <a:spcBef>
                <a:spcPct val="20000"/>
              </a:spcBef>
              <a:buFont typeface="Arial"/>
              <a:buChar char="»"/>
              <a:defRPr sz="2000" kern="1200">
                <a:solidFill>
                  <a:schemeClr val="bg1"/>
                </a:solidFill>
                <a:latin typeface="Gibson"/>
                <a:ea typeface="+mn-ea"/>
                <a:cs typeface="Gibso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spcBef>
                <a:spcPct val="0"/>
              </a:spcBef>
              <a:spcAft>
                <a:spcPts val="0"/>
              </a:spcAft>
              <a:buClr>
                <a:schemeClr val="bg1"/>
              </a:buClr>
              <a:buNone/>
            </a:pPr>
            <a:r>
              <a:rPr lang="en-US" sz="900" dirty="0">
                <a:solidFill>
                  <a:schemeClr val="bg1">
                    <a:lumMod val="50000"/>
                  </a:schemeClr>
                </a:solidFill>
                <a:latin typeface="Corbel" panose="020B0503020204020204" pitchFamily="34" charset="0"/>
              </a:rPr>
              <a:t>Program reviews </a:t>
            </a:r>
          </a:p>
          <a:p>
            <a:pPr marL="0" indent="0" algn="ctr">
              <a:lnSpc>
                <a:spcPct val="150000"/>
              </a:lnSpc>
              <a:spcBef>
                <a:spcPct val="0"/>
              </a:spcBef>
              <a:spcAft>
                <a:spcPts val="0"/>
              </a:spcAft>
              <a:buClr>
                <a:schemeClr val="bg1"/>
              </a:buClr>
              <a:buNone/>
            </a:pPr>
            <a:r>
              <a:rPr lang="en-US" sz="900" dirty="0">
                <a:solidFill>
                  <a:schemeClr val="bg1">
                    <a:lumMod val="50000"/>
                  </a:schemeClr>
                </a:solidFill>
                <a:latin typeface="Corbel" panose="020B0503020204020204" pitchFamily="34" charset="0"/>
              </a:rPr>
              <a:t>Strategic updates</a:t>
            </a:r>
          </a:p>
          <a:p>
            <a:pPr marL="0" indent="0" algn="ctr">
              <a:lnSpc>
                <a:spcPct val="150000"/>
              </a:lnSpc>
              <a:spcBef>
                <a:spcPct val="0"/>
              </a:spcBef>
              <a:spcAft>
                <a:spcPts val="0"/>
              </a:spcAft>
              <a:buClr>
                <a:schemeClr val="bg1"/>
              </a:buClr>
              <a:buNone/>
            </a:pPr>
            <a:r>
              <a:rPr lang="en-US" sz="900" dirty="0">
                <a:solidFill>
                  <a:schemeClr val="bg1">
                    <a:lumMod val="50000"/>
                  </a:schemeClr>
                </a:solidFill>
                <a:latin typeface="Corbel" panose="020B0503020204020204" pitchFamily="34" charset="0"/>
              </a:rPr>
              <a:t>Support community</a:t>
            </a:r>
          </a:p>
        </p:txBody>
      </p:sp>
      <p:grpSp>
        <p:nvGrpSpPr>
          <p:cNvPr id="68" name="Group 67">
            <a:extLst>
              <a:ext uri="{FF2B5EF4-FFF2-40B4-BE49-F238E27FC236}">
                <a16:creationId xmlns:a16="http://schemas.microsoft.com/office/drawing/2014/main" id="{804A8FB6-D885-B240-9D62-E64A4985A60B}"/>
              </a:ext>
            </a:extLst>
          </p:cNvPr>
          <p:cNvGrpSpPr/>
          <p:nvPr/>
        </p:nvGrpSpPr>
        <p:grpSpPr>
          <a:xfrm>
            <a:off x="4498316" y="1242945"/>
            <a:ext cx="1455871" cy="3301128"/>
            <a:chOff x="2910638" y="2434215"/>
            <a:chExt cx="1455871" cy="3301128"/>
          </a:xfrm>
        </p:grpSpPr>
        <p:grpSp>
          <p:nvGrpSpPr>
            <p:cNvPr id="69" name="Group 68">
              <a:extLst>
                <a:ext uri="{FF2B5EF4-FFF2-40B4-BE49-F238E27FC236}">
                  <a16:creationId xmlns:a16="http://schemas.microsoft.com/office/drawing/2014/main" id="{03F6CC59-DA9F-DB41-A319-E76F6FD19959}"/>
                </a:ext>
              </a:extLst>
            </p:cNvPr>
            <p:cNvGrpSpPr/>
            <p:nvPr/>
          </p:nvGrpSpPr>
          <p:grpSpPr>
            <a:xfrm>
              <a:off x="2910639" y="2434215"/>
              <a:ext cx="1448887" cy="3301128"/>
              <a:chOff x="543567" y="1094562"/>
              <a:chExt cx="1869511" cy="5669613"/>
            </a:xfrm>
          </p:grpSpPr>
          <p:sp>
            <p:nvSpPr>
              <p:cNvPr id="73" name="Rounded Rectangle 72">
                <a:extLst>
                  <a:ext uri="{FF2B5EF4-FFF2-40B4-BE49-F238E27FC236}">
                    <a16:creationId xmlns:a16="http://schemas.microsoft.com/office/drawing/2014/main" id="{014DCDC5-256E-074B-AF28-DFB8510B6058}"/>
                  </a:ext>
                </a:extLst>
              </p:cNvPr>
              <p:cNvSpPr/>
              <p:nvPr userDrawn="1"/>
            </p:nvSpPr>
            <p:spPr>
              <a:xfrm>
                <a:off x="543567" y="1094562"/>
                <a:ext cx="1869511" cy="5669613"/>
              </a:xfrm>
              <a:prstGeom prst="roundRect">
                <a:avLst>
                  <a:gd name="adj" fmla="val 4225"/>
                </a:avLst>
              </a:prstGeom>
              <a:solidFill>
                <a:schemeClr val="bg1"/>
              </a:solidFill>
              <a:ln>
                <a:noFill/>
              </a:ln>
              <a:effectLst>
                <a:outerShdw blurRad="254000" dist="381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600200" rtlCol="0" anchor="ctr"/>
              <a:lstStyle/>
              <a:p>
                <a:pPr algn="ctr"/>
                <a:endParaRPr lang="en-US" sz="1200" b="0" i="0" spc="0" dirty="0">
                  <a:solidFill>
                    <a:schemeClr val="bg2"/>
                  </a:solidFill>
                  <a:latin typeface="Gibson Light" charset="0"/>
                  <a:ea typeface="Gibson Light" charset="0"/>
                  <a:cs typeface="Gibson Light" charset="0"/>
                </a:endParaRPr>
              </a:p>
            </p:txBody>
          </p:sp>
          <p:sp>
            <p:nvSpPr>
              <p:cNvPr id="74" name="Round Same Side Corner Rectangle 73">
                <a:extLst>
                  <a:ext uri="{FF2B5EF4-FFF2-40B4-BE49-F238E27FC236}">
                    <a16:creationId xmlns:a16="http://schemas.microsoft.com/office/drawing/2014/main" id="{D95B525F-C1C3-3F4A-955F-2662119DC860}"/>
                  </a:ext>
                </a:extLst>
              </p:cNvPr>
              <p:cNvSpPr/>
              <p:nvPr userDrawn="1"/>
            </p:nvSpPr>
            <p:spPr>
              <a:xfrm>
                <a:off x="543567" y="1094562"/>
                <a:ext cx="1869510" cy="2309292"/>
              </a:xfrm>
              <a:prstGeom prst="round2SameRect">
                <a:avLst>
                  <a:gd name="adj1" fmla="val 4720"/>
                  <a:gd name="adj2" fmla="val 0"/>
                </a:avLst>
              </a:prstGeom>
              <a:gradFill>
                <a:gsLst>
                  <a:gs pos="0">
                    <a:schemeClr val="accent6"/>
                  </a:gs>
                  <a:gs pos="100000">
                    <a:schemeClr val="accent6">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0" i="0" spc="300" baseline="0" dirty="0">
                  <a:solidFill>
                    <a:schemeClr val="bg1"/>
                  </a:solidFill>
                  <a:latin typeface="Gibson Light" charset="0"/>
                  <a:ea typeface="Gibson Light" charset="0"/>
                  <a:cs typeface="Gibson Light" charset="0"/>
                </a:endParaRPr>
              </a:p>
            </p:txBody>
          </p:sp>
        </p:grpSp>
        <p:sp>
          <p:nvSpPr>
            <p:cNvPr id="70" name="Rounded Rectangle 69">
              <a:extLst>
                <a:ext uri="{FF2B5EF4-FFF2-40B4-BE49-F238E27FC236}">
                  <a16:creationId xmlns:a16="http://schemas.microsoft.com/office/drawing/2014/main" id="{D6FE530E-374E-5C44-A497-36F032EFEE4E}"/>
                </a:ext>
              </a:extLst>
            </p:cNvPr>
            <p:cNvSpPr>
              <a:spLocks/>
            </p:cNvSpPr>
            <p:nvPr/>
          </p:nvSpPr>
          <p:spPr>
            <a:xfrm rot="2700000">
              <a:off x="3397341" y="2879275"/>
              <a:ext cx="502653" cy="502653"/>
            </a:xfrm>
            <a:prstGeom prst="round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 Placeholder 2">
              <a:extLst>
                <a:ext uri="{FF2B5EF4-FFF2-40B4-BE49-F238E27FC236}">
                  <a16:creationId xmlns:a16="http://schemas.microsoft.com/office/drawing/2014/main" id="{9C4002BF-6E20-C642-91F8-BFE3B5F22E9A}"/>
                </a:ext>
              </a:extLst>
            </p:cNvPr>
            <p:cNvSpPr txBox="1">
              <a:spLocks/>
            </p:cNvSpPr>
            <p:nvPr/>
          </p:nvSpPr>
          <p:spPr>
            <a:xfrm>
              <a:off x="3496721" y="2917421"/>
              <a:ext cx="338251" cy="457818"/>
            </a:xfrm>
            <a:prstGeom prst="rect">
              <a:avLst/>
            </a:prstGeom>
          </p:spPr>
          <p:txBody>
            <a:bodyPr wrap="square" tIns="0" bIns="0">
              <a:spAutoFit/>
            </a:bodyPr>
            <a:lstStyle>
              <a:lvl1pPr marL="0" indent="0" algn="ctr" rtl="0" eaLnBrk="1" fontAlgn="base" hangingPunct="1">
                <a:spcBef>
                  <a:spcPct val="0"/>
                </a:spcBef>
                <a:spcAft>
                  <a:spcPts val="1200"/>
                </a:spcAft>
                <a:buClr>
                  <a:schemeClr val="bg2"/>
                </a:buClr>
                <a:buFont typeface="Arial" charset="0"/>
                <a:buNone/>
                <a:defRPr sz="3600" b="1" i="0" kern="1200">
                  <a:solidFill>
                    <a:schemeClr val="bg1"/>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3000"/>
                </a:lnSpc>
              </a:pPr>
              <a:r>
                <a:rPr lang="en-US" sz="4400" b="0" dirty="0">
                  <a:solidFill>
                    <a:schemeClr val="accent6"/>
                  </a:solidFill>
                  <a:latin typeface="Corbel" charset="0"/>
                  <a:ea typeface="Corbel" charset="0"/>
                  <a:cs typeface="Corbel" charset="0"/>
                </a:rPr>
                <a:t>3</a:t>
              </a:r>
              <a:endParaRPr lang="en-US" sz="4400" b="0" spc="300" dirty="0">
                <a:solidFill>
                  <a:schemeClr val="accent6"/>
                </a:solidFill>
                <a:latin typeface="Corbel" charset="0"/>
                <a:ea typeface="Corbel" charset="0"/>
                <a:cs typeface="Corbel" charset="0"/>
              </a:endParaRPr>
            </a:p>
          </p:txBody>
        </p:sp>
        <p:sp>
          <p:nvSpPr>
            <p:cNvPr id="72" name="Text Placeholder 2">
              <a:extLst>
                <a:ext uri="{FF2B5EF4-FFF2-40B4-BE49-F238E27FC236}">
                  <a16:creationId xmlns:a16="http://schemas.microsoft.com/office/drawing/2014/main" id="{50F29CB9-A338-9D49-83A4-7A3B534FEB16}"/>
                </a:ext>
              </a:extLst>
            </p:cNvPr>
            <p:cNvSpPr txBox="1">
              <a:spLocks/>
            </p:cNvSpPr>
            <p:nvPr/>
          </p:nvSpPr>
          <p:spPr>
            <a:xfrm>
              <a:off x="2910638" y="3894904"/>
              <a:ext cx="1455871" cy="153888"/>
            </a:xfrm>
            <a:prstGeom prst="rect">
              <a:avLst/>
            </a:prstGeom>
          </p:spPr>
          <p:txBody>
            <a:bodyPr wrap="square" tIns="0" bIns="0">
              <a:spAutoFit/>
            </a:bodyPr>
            <a:lstStyle>
              <a:lvl1pPr marL="0" indent="0" algn="ctr" rtl="0" eaLnBrk="1" fontAlgn="base" hangingPunct="1">
                <a:spcBef>
                  <a:spcPct val="0"/>
                </a:spcBef>
                <a:spcAft>
                  <a:spcPts val="1200"/>
                </a:spcAft>
                <a:buClr>
                  <a:schemeClr val="bg2"/>
                </a:buClr>
                <a:buFont typeface="Arial" charset="0"/>
                <a:buNone/>
                <a:defRPr sz="3600" b="1" i="0" kern="1200">
                  <a:solidFill>
                    <a:schemeClr val="bg1"/>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000" dirty="0">
                  <a:solidFill>
                    <a:schemeClr val="tx1"/>
                  </a:solidFill>
                  <a:latin typeface="Corbel" charset="0"/>
                  <a:ea typeface="Corbel" charset="0"/>
                  <a:cs typeface="Corbel" charset="0"/>
                </a:rPr>
                <a:t>Launch</a:t>
              </a:r>
            </a:p>
          </p:txBody>
        </p:sp>
      </p:grpSp>
      <p:sp>
        <p:nvSpPr>
          <p:cNvPr id="14" name="Content Placeholder 4">
            <a:extLst>
              <a:ext uri="{FF2B5EF4-FFF2-40B4-BE49-F238E27FC236}">
                <a16:creationId xmlns:a16="http://schemas.microsoft.com/office/drawing/2014/main" id="{FA970202-AA8C-0943-97C5-CB3CDF5D0A99}"/>
              </a:ext>
            </a:extLst>
          </p:cNvPr>
          <p:cNvSpPr txBox="1">
            <a:spLocks/>
          </p:cNvSpPr>
          <p:nvPr/>
        </p:nvSpPr>
        <p:spPr>
          <a:xfrm>
            <a:off x="4498316" y="3011512"/>
            <a:ext cx="1448887" cy="1532561"/>
          </a:xfrm>
          <a:prstGeom prst="rect">
            <a:avLst/>
          </a:prstGeom>
        </p:spPr>
        <p:txBody>
          <a:bodyPr vert="horz" lIns="68580" tIns="34290" rIns="68580" bIns="34290" rtlCol="0" anchor="t">
            <a:noAutofit/>
          </a:bodyPr>
          <a:lstStyle>
            <a:lvl1pPr marL="342900" indent="-342900" algn="l" defTabSz="457200" rtl="0" eaLnBrk="1" latinLnBrk="0" hangingPunct="1">
              <a:spcBef>
                <a:spcPct val="20000"/>
              </a:spcBef>
              <a:buFont typeface="Arial"/>
              <a:buChar char="•"/>
              <a:defRPr sz="3200" kern="1200">
                <a:solidFill>
                  <a:schemeClr val="bg1"/>
                </a:solidFill>
                <a:latin typeface="Gibson"/>
                <a:ea typeface="+mn-ea"/>
                <a:cs typeface="Gibson"/>
              </a:defRPr>
            </a:lvl1pPr>
            <a:lvl2pPr marL="742950" indent="-285750" algn="l" defTabSz="457200" rtl="0" eaLnBrk="1" latinLnBrk="0" hangingPunct="1">
              <a:spcBef>
                <a:spcPct val="20000"/>
              </a:spcBef>
              <a:buFont typeface="Arial"/>
              <a:buChar char="–"/>
              <a:defRPr sz="2800" kern="1200">
                <a:solidFill>
                  <a:schemeClr val="bg1"/>
                </a:solidFill>
                <a:latin typeface="Gibson"/>
                <a:ea typeface="+mn-ea"/>
                <a:cs typeface="Gibson"/>
              </a:defRPr>
            </a:lvl2pPr>
            <a:lvl3pPr marL="1143000" indent="-228600" algn="l" defTabSz="457200" rtl="0" eaLnBrk="1" latinLnBrk="0" hangingPunct="1">
              <a:spcBef>
                <a:spcPct val="20000"/>
              </a:spcBef>
              <a:buFont typeface="Arial"/>
              <a:buChar char="•"/>
              <a:defRPr sz="2400" kern="1200">
                <a:solidFill>
                  <a:schemeClr val="bg1"/>
                </a:solidFill>
                <a:latin typeface="Gibson"/>
                <a:ea typeface="+mn-ea"/>
                <a:cs typeface="Gibson"/>
              </a:defRPr>
            </a:lvl3pPr>
            <a:lvl4pPr marL="1600200" indent="-228600" algn="l" defTabSz="457200" rtl="0" eaLnBrk="1" latinLnBrk="0" hangingPunct="1">
              <a:spcBef>
                <a:spcPct val="20000"/>
              </a:spcBef>
              <a:buFont typeface="Arial"/>
              <a:buChar char="–"/>
              <a:defRPr sz="2000" kern="1200">
                <a:solidFill>
                  <a:schemeClr val="bg1"/>
                </a:solidFill>
                <a:latin typeface="Gibson"/>
                <a:ea typeface="+mn-ea"/>
                <a:cs typeface="Gibson"/>
              </a:defRPr>
            </a:lvl4pPr>
            <a:lvl5pPr marL="2057400" indent="-228600" algn="l" defTabSz="457200" rtl="0" eaLnBrk="1" latinLnBrk="0" hangingPunct="1">
              <a:spcBef>
                <a:spcPct val="20000"/>
              </a:spcBef>
              <a:buFont typeface="Arial"/>
              <a:buChar char="»"/>
              <a:defRPr sz="2000" kern="1200">
                <a:solidFill>
                  <a:schemeClr val="bg1"/>
                </a:solidFill>
                <a:latin typeface="Gibson"/>
                <a:ea typeface="+mn-ea"/>
                <a:cs typeface="Gibso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spcBef>
                <a:spcPct val="0"/>
              </a:spcBef>
              <a:spcAft>
                <a:spcPts val="0"/>
              </a:spcAft>
              <a:buClr>
                <a:schemeClr val="bg1"/>
              </a:buClr>
              <a:buNone/>
            </a:pPr>
            <a:r>
              <a:rPr lang="en-US" sz="900" dirty="0">
                <a:solidFill>
                  <a:schemeClr val="bg1">
                    <a:lumMod val="50000"/>
                  </a:schemeClr>
                </a:solidFill>
                <a:latin typeface="Corbel" panose="020B0503020204020204" pitchFamily="34" charset="0"/>
              </a:rPr>
              <a:t>QA</a:t>
            </a:r>
          </a:p>
          <a:p>
            <a:pPr marL="0" indent="0" algn="ctr">
              <a:lnSpc>
                <a:spcPct val="150000"/>
              </a:lnSpc>
              <a:spcBef>
                <a:spcPct val="0"/>
              </a:spcBef>
              <a:spcAft>
                <a:spcPts val="0"/>
              </a:spcAft>
              <a:buClr>
                <a:schemeClr val="bg1"/>
              </a:buClr>
              <a:buNone/>
            </a:pPr>
            <a:r>
              <a:rPr lang="en-US" sz="900" dirty="0">
                <a:solidFill>
                  <a:schemeClr val="bg1">
                    <a:lumMod val="50000"/>
                  </a:schemeClr>
                </a:solidFill>
                <a:latin typeface="Corbel" panose="020B0503020204020204" pitchFamily="34" charset="0"/>
              </a:rPr>
              <a:t>Go-live</a:t>
            </a:r>
          </a:p>
          <a:p>
            <a:pPr marL="0" indent="0" algn="ctr">
              <a:lnSpc>
                <a:spcPct val="150000"/>
              </a:lnSpc>
              <a:spcBef>
                <a:spcPct val="0"/>
              </a:spcBef>
              <a:spcAft>
                <a:spcPts val="0"/>
              </a:spcAft>
              <a:buClr>
                <a:schemeClr val="bg1"/>
              </a:buClr>
              <a:buNone/>
            </a:pPr>
            <a:r>
              <a:rPr lang="en-US" sz="900" dirty="0">
                <a:solidFill>
                  <a:schemeClr val="bg1">
                    <a:lumMod val="50000"/>
                  </a:schemeClr>
                </a:solidFill>
                <a:latin typeface="Corbel" panose="020B0503020204020204" pitchFamily="34" charset="0"/>
              </a:rPr>
              <a:t>Workbench training</a:t>
            </a:r>
          </a:p>
          <a:p>
            <a:pPr marL="0" indent="0" algn="ctr">
              <a:lnSpc>
                <a:spcPct val="150000"/>
              </a:lnSpc>
              <a:spcBef>
                <a:spcPct val="0"/>
              </a:spcBef>
              <a:spcAft>
                <a:spcPts val="0"/>
              </a:spcAft>
              <a:buClr>
                <a:schemeClr val="bg1"/>
              </a:buClr>
              <a:buNone/>
            </a:pPr>
            <a:r>
              <a:rPr lang="en-US" sz="900" dirty="0">
                <a:solidFill>
                  <a:schemeClr val="bg1">
                    <a:lumMod val="50000"/>
                  </a:schemeClr>
                </a:solidFill>
                <a:latin typeface="Corbel" panose="020B0503020204020204" pitchFamily="34" charset="0"/>
              </a:rPr>
              <a:t>Retrospective</a:t>
            </a:r>
          </a:p>
        </p:txBody>
      </p:sp>
    </p:spTree>
    <p:extLst>
      <p:ext uri="{BB962C8B-B14F-4D97-AF65-F5344CB8AC3E}">
        <p14:creationId xmlns:p14="http://schemas.microsoft.com/office/powerpoint/2010/main" val="3012559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Oval 61"/>
          <p:cNvSpPr/>
          <p:nvPr/>
        </p:nvSpPr>
        <p:spPr>
          <a:xfrm>
            <a:off x="8257718" y="984470"/>
            <a:ext cx="139488" cy="139488"/>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sp>
        <p:nvSpPr>
          <p:cNvPr id="93" name="Content Placeholder 2"/>
          <p:cNvSpPr txBox="1">
            <a:spLocks/>
          </p:cNvSpPr>
          <p:nvPr/>
        </p:nvSpPr>
        <p:spPr>
          <a:xfrm>
            <a:off x="404183" y="1024806"/>
            <a:ext cx="8458199" cy="3328119"/>
          </a:xfrm>
          <a:prstGeom prst="rect">
            <a:avLst/>
          </a:prstGeom>
        </p:spPr>
        <p:txBody>
          <a:bodyPr vert="horz" lIns="68580" tIns="34290" rIns="68580" bIns="34290" rtlCol="0">
            <a:noAutofit/>
          </a:bodyPr>
          <a:lstStyle>
            <a:defPPr>
              <a:defRPr lang="en-US"/>
            </a:defPPr>
            <a:lvl1pPr marL="228599" lvl="0" indent="-228599">
              <a:spcBef>
                <a:spcPct val="20000"/>
              </a:spcBef>
              <a:buSzPct val="100000"/>
              <a:buFont typeface="Arial"/>
              <a:buChar char="•"/>
              <a:defRPr>
                <a:solidFill>
                  <a:schemeClr val="bg1"/>
                </a:solidFill>
                <a:ea typeface="Calibri" charset="0"/>
                <a:cs typeface="Gibson"/>
              </a:defRPr>
            </a:lvl1pPr>
            <a:lvl2pPr marL="742950" indent="-285750">
              <a:spcBef>
                <a:spcPct val="20000"/>
              </a:spcBef>
              <a:buFont typeface="Arial"/>
              <a:buChar char="–"/>
              <a:defRPr sz="2800">
                <a:solidFill>
                  <a:schemeClr val="bg1"/>
                </a:solidFill>
                <a:ea typeface="Calibri" charset="0"/>
                <a:cs typeface="Gibson"/>
              </a:defRPr>
            </a:lvl2pPr>
            <a:lvl3pPr marL="1143000" indent="-228600">
              <a:spcBef>
                <a:spcPct val="20000"/>
              </a:spcBef>
              <a:buFont typeface="Arial"/>
              <a:buChar char="•"/>
              <a:defRPr sz="2400">
                <a:solidFill>
                  <a:schemeClr val="bg1"/>
                </a:solidFill>
                <a:ea typeface="Calibri" charset="0"/>
                <a:cs typeface="Gibson"/>
              </a:defRPr>
            </a:lvl3pPr>
            <a:lvl4pPr marL="1600200" indent="-228600">
              <a:spcBef>
                <a:spcPct val="20000"/>
              </a:spcBef>
              <a:buFont typeface="Arial"/>
              <a:buChar char="–"/>
              <a:defRPr sz="2000">
                <a:solidFill>
                  <a:schemeClr val="bg1"/>
                </a:solidFill>
                <a:ea typeface="Calibri" charset="0"/>
                <a:cs typeface="Gibson"/>
              </a:defRPr>
            </a:lvl4pPr>
            <a:lvl5pPr marL="2057400" indent="-228600">
              <a:spcBef>
                <a:spcPct val="20000"/>
              </a:spcBef>
              <a:buFont typeface="Arial"/>
              <a:buChar char="»"/>
              <a:defRPr sz="2000">
                <a:solidFill>
                  <a:schemeClr val="bg1"/>
                </a:solidFill>
                <a:ea typeface="Calibri" charset="0"/>
                <a:cs typeface="Gibson"/>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defTabSz="342900" fontAlgn="auto">
              <a:spcAft>
                <a:spcPts val="0"/>
              </a:spcAft>
              <a:buNone/>
              <a:defRPr/>
            </a:pPr>
            <a:r>
              <a:rPr lang="en-US" sz="1350" b="1" dirty="0">
                <a:solidFill>
                  <a:srgbClr val="888B8D"/>
                </a:solidFill>
                <a:latin typeface="Calibri"/>
              </a:rPr>
              <a:t>WHAT</a:t>
            </a:r>
          </a:p>
          <a:p>
            <a:pPr marL="171449" indent="-171449" defTabSz="342900" fontAlgn="auto">
              <a:spcAft>
                <a:spcPts val="0"/>
              </a:spcAft>
              <a:defRPr/>
            </a:pPr>
            <a:r>
              <a:rPr lang="en-US" sz="1350" dirty="0">
                <a:solidFill>
                  <a:srgbClr val="888B8D"/>
                </a:solidFill>
                <a:latin typeface="Calibri"/>
              </a:rPr>
              <a:t>Core structure of the implementation</a:t>
            </a:r>
          </a:p>
          <a:p>
            <a:pPr marL="171449" indent="-171449" defTabSz="342900" fontAlgn="auto">
              <a:spcAft>
                <a:spcPts val="0"/>
              </a:spcAft>
              <a:defRPr/>
            </a:pPr>
            <a:r>
              <a:rPr lang="en-US" sz="1350" dirty="0">
                <a:solidFill>
                  <a:srgbClr val="888B8D"/>
                </a:solidFill>
                <a:latin typeface="Calibri"/>
              </a:rPr>
              <a:t>Export of product catalog defining brands, categories &amp; products</a:t>
            </a:r>
          </a:p>
          <a:p>
            <a:pPr marL="171449" indent="-171449" defTabSz="342900" fontAlgn="auto">
              <a:spcAft>
                <a:spcPts val="0"/>
              </a:spcAft>
              <a:defRPr/>
            </a:pPr>
            <a:endParaRPr lang="en-US" sz="1350" dirty="0">
              <a:solidFill>
                <a:srgbClr val="888B8D"/>
              </a:solidFill>
              <a:latin typeface="Calibri"/>
            </a:endParaRPr>
          </a:p>
          <a:p>
            <a:pPr marL="0" indent="0" defTabSz="342900" fontAlgn="auto">
              <a:spcAft>
                <a:spcPts val="0"/>
              </a:spcAft>
              <a:buNone/>
              <a:defRPr/>
            </a:pPr>
            <a:r>
              <a:rPr lang="en-US" sz="1350" b="1" dirty="0">
                <a:solidFill>
                  <a:srgbClr val="888B8D"/>
                </a:solidFill>
                <a:latin typeface="Calibri"/>
              </a:rPr>
              <a:t>HOW</a:t>
            </a:r>
          </a:p>
          <a:p>
            <a:pPr marL="171449" indent="-171449" defTabSz="342900" fontAlgn="auto">
              <a:spcAft>
                <a:spcPts val="0"/>
              </a:spcAft>
              <a:defRPr/>
            </a:pPr>
            <a:r>
              <a:rPr lang="en-US" sz="1350" dirty="0">
                <a:solidFill>
                  <a:srgbClr val="888B8D"/>
                </a:solidFill>
                <a:latin typeface="Calibri"/>
              </a:rPr>
              <a:t>First catalog feed created by Bazaarvoice</a:t>
            </a:r>
          </a:p>
          <a:p>
            <a:pPr marL="171449" indent="-171449" defTabSz="342900" fontAlgn="auto">
              <a:spcAft>
                <a:spcPts val="0"/>
              </a:spcAft>
              <a:defRPr/>
            </a:pPr>
            <a:r>
              <a:rPr lang="en-US" sz="1350" dirty="0">
                <a:solidFill>
                  <a:srgbClr val="888B8D"/>
                </a:solidFill>
                <a:latin typeface="Calibri"/>
              </a:rPr>
              <a:t>Feed maintenance training</a:t>
            </a:r>
          </a:p>
          <a:p>
            <a:pPr marL="171449" indent="-171449" defTabSz="342900" fontAlgn="auto">
              <a:spcAft>
                <a:spcPts val="0"/>
              </a:spcAft>
              <a:defRPr/>
            </a:pPr>
            <a:endParaRPr lang="en-US" sz="1350" dirty="0">
              <a:solidFill>
                <a:srgbClr val="888B8D"/>
              </a:solidFill>
              <a:latin typeface="Calibri"/>
            </a:endParaRPr>
          </a:p>
          <a:p>
            <a:pPr marL="0" indent="0" defTabSz="342900" fontAlgn="auto">
              <a:spcAft>
                <a:spcPts val="0"/>
              </a:spcAft>
              <a:buNone/>
              <a:defRPr/>
            </a:pPr>
            <a:r>
              <a:rPr lang="en-US" sz="1350" b="1" dirty="0">
                <a:solidFill>
                  <a:srgbClr val="888B8D"/>
                </a:solidFill>
                <a:latin typeface="Calibri"/>
              </a:rPr>
              <a:t>WHY</a:t>
            </a:r>
          </a:p>
          <a:p>
            <a:pPr marL="171449" indent="-171449" defTabSz="342900" fontAlgn="auto">
              <a:spcAft>
                <a:spcPts val="0"/>
              </a:spcAft>
              <a:defRPr/>
            </a:pPr>
            <a:r>
              <a:rPr lang="en-US" sz="1350" dirty="0">
                <a:solidFill>
                  <a:srgbClr val="888B8D"/>
                </a:solidFill>
                <a:latin typeface="Calibri"/>
              </a:rPr>
              <a:t>Customize the submission form by category</a:t>
            </a:r>
          </a:p>
          <a:p>
            <a:pPr marL="171449" indent="-171449" defTabSz="342900" fontAlgn="auto">
              <a:spcAft>
                <a:spcPts val="0"/>
              </a:spcAft>
              <a:defRPr/>
            </a:pPr>
            <a:r>
              <a:rPr lang="en-US" sz="1350" dirty="0">
                <a:solidFill>
                  <a:srgbClr val="888B8D"/>
                </a:solidFill>
                <a:latin typeface="Calibri"/>
              </a:rPr>
              <a:t>Match syndicated content (unique identifier required: EAN, UPC, MPN)</a:t>
            </a:r>
          </a:p>
          <a:p>
            <a:pPr marL="171449" indent="-171449" defTabSz="342900" fontAlgn="auto">
              <a:spcAft>
                <a:spcPts val="0"/>
              </a:spcAft>
              <a:defRPr/>
            </a:pPr>
            <a:r>
              <a:rPr lang="en-US" sz="1350" dirty="0">
                <a:solidFill>
                  <a:srgbClr val="888B8D"/>
                </a:solidFill>
                <a:latin typeface="Calibri"/>
              </a:rPr>
              <a:t>Provide detailed analysis (reporting in the Bazaarvoice client portal)</a:t>
            </a:r>
          </a:p>
          <a:p>
            <a:pPr marL="171449" indent="-171449" defTabSz="342900" fontAlgn="auto">
              <a:spcAft>
                <a:spcPts val="0"/>
              </a:spcAft>
              <a:defRPr/>
            </a:pPr>
            <a:endParaRPr lang="en-US" sz="1350" dirty="0">
              <a:solidFill>
                <a:srgbClr val="888B8D"/>
              </a:solidFill>
              <a:latin typeface="Calibri"/>
            </a:endParaRPr>
          </a:p>
        </p:txBody>
      </p:sp>
      <p:sp>
        <p:nvSpPr>
          <p:cNvPr id="94" name="Title 1"/>
          <p:cNvSpPr txBox="1">
            <a:spLocks/>
          </p:cNvSpPr>
          <p:nvPr/>
        </p:nvSpPr>
        <p:spPr>
          <a:xfrm>
            <a:off x="404183" y="239456"/>
            <a:ext cx="4030270" cy="514350"/>
          </a:xfrm>
          <a:prstGeom prst="rect">
            <a:avLst/>
          </a:prstGeom>
        </p:spPr>
        <p:txBody>
          <a:bodyPr vert="horz" lIns="68580" tIns="0" rIns="68580" bIns="0" rtlCol="0" anchor="t" anchorCtr="0">
            <a:noAutofit/>
          </a:bodyPr>
          <a:lstStyle>
            <a:lvl1pPr algn="l" defTabSz="457200" rtl="0" eaLnBrk="1" latinLnBrk="0" hangingPunct="1">
              <a:spcBef>
                <a:spcPct val="0"/>
              </a:spcBef>
              <a:buNone/>
              <a:defRPr sz="4000" kern="1200">
                <a:solidFill>
                  <a:srgbClr val="003D4C"/>
                </a:solidFill>
                <a:latin typeface="Foral Pro Regular"/>
                <a:ea typeface="+mj-ea"/>
                <a:cs typeface="Foral Pro Regular"/>
              </a:defRPr>
            </a:lvl1pPr>
          </a:lstStyle>
          <a:p>
            <a:pPr defTabSz="342900" fontAlgn="auto">
              <a:spcAft>
                <a:spcPts val="0"/>
              </a:spcAft>
              <a:defRPr/>
            </a:pPr>
            <a:r>
              <a:rPr lang="en-US" sz="3000" dirty="0">
                <a:solidFill>
                  <a:srgbClr val="00AB8E"/>
                </a:solidFill>
                <a:latin typeface="Rockwell" charset="0"/>
                <a:ea typeface="Rockwell" charset="0"/>
                <a:cs typeface="Rockwell" charset="0"/>
              </a:rPr>
              <a:t>Catalog </a:t>
            </a:r>
            <a:r>
              <a:rPr lang="en-US" sz="3000" dirty="0">
                <a:latin typeface="Rockwell" charset="0"/>
                <a:ea typeface="Rockwell" charset="0"/>
                <a:cs typeface="Rockwell" charset="0"/>
              </a:rPr>
              <a:t>Feed</a:t>
            </a:r>
          </a:p>
        </p:txBody>
      </p:sp>
      <p:sp>
        <p:nvSpPr>
          <p:cNvPr id="100" name="Shape 136"/>
          <p:cNvSpPr/>
          <p:nvPr/>
        </p:nvSpPr>
        <p:spPr>
          <a:xfrm>
            <a:off x="6283835" y="74911"/>
            <a:ext cx="6944795" cy="4508927"/>
          </a:xfrm>
          <a:prstGeom prst="rect">
            <a:avLst/>
          </a:prstGeom>
          <a:ln w="12700">
            <a:miter lim="400000"/>
          </a:ln>
          <a:extLst>
            <a:ext uri="{C572A759-6A51-4108-AA02-DFA0A04FC94B}">
              <ma14:wrappingTextBoxFlag xmlns:ma14="http://schemas.microsoft.com/office/mac/drawingml/2011/main" xmlns="" val="1"/>
            </a:ext>
          </a:extLst>
        </p:spPr>
        <p:txBody>
          <a:bodyPr wrap="square" lIns="38100" tIns="38100" rIns="38100" bIns="38100" anchor="ctr">
            <a:spAutoFit/>
          </a:bodyPr>
          <a:lstStyle/>
          <a:p>
            <a:pPr defTabSz="342900" fontAlgn="auto">
              <a:spcBef>
                <a:spcPts val="0"/>
              </a:spcBef>
              <a:spcAft>
                <a:spcPts val="0"/>
              </a:spcAft>
              <a:defRPr sz="1800"/>
            </a:pPr>
            <a:r>
              <a:rPr lang="en-GB" sz="900" dirty="0">
                <a:solidFill>
                  <a:srgbClr val="888B8D">
                    <a:lumMod val="60000"/>
                    <a:lumOff val="40000"/>
                  </a:srgbClr>
                </a:solidFill>
                <a:latin typeface="Calibri"/>
                <a:ea typeface="+mn-ea"/>
              </a:rPr>
              <a:t>&lt;Feed xmlns="http://www.bazaarvoice.com/</a:t>
            </a:r>
            <a:r>
              <a:rPr lang="en-GB" sz="900" dirty="0" err="1">
                <a:solidFill>
                  <a:srgbClr val="888B8D">
                    <a:lumMod val="60000"/>
                    <a:lumOff val="40000"/>
                  </a:srgbClr>
                </a:solidFill>
                <a:latin typeface="Calibri"/>
                <a:ea typeface="+mn-ea"/>
              </a:rPr>
              <a:t>xs</a:t>
            </a:r>
            <a:r>
              <a:rPr lang="en-GB" sz="900" dirty="0">
                <a:solidFill>
                  <a:srgbClr val="888B8D">
                    <a:lumMod val="60000"/>
                    <a:lumOff val="40000"/>
                  </a:srgbClr>
                </a:solidFill>
                <a:latin typeface="Calibri"/>
                <a:ea typeface="+mn-ea"/>
              </a:rPr>
              <a:t>/PRR/</a:t>
            </a:r>
            <a:r>
              <a:rPr lang="en-GB" sz="900" dirty="0" err="1">
                <a:solidFill>
                  <a:srgbClr val="888B8D">
                    <a:lumMod val="60000"/>
                    <a:lumOff val="40000"/>
                  </a:srgbClr>
                </a:solidFill>
                <a:latin typeface="Calibri"/>
                <a:ea typeface="+mn-ea"/>
              </a:rPr>
              <a:t>ProductFeed</a:t>
            </a:r>
            <a:r>
              <a:rPr lang="en-GB" sz="900" dirty="0">
                <a:solidFill>
                  <a:srgbClr val="888B8D">
                    <a:lumMod val="60000"/>
                    <a:lumOff val="40000"/>
                  </a:srgbClr>
                </a:solidFill>
                <a:latin typeface="Calibri"/>
                <a:ea typeface="+mn-ea"/>
              </a:rPr>
              <a:t>/5.6" name=“ExampleClient" ….&gt;</a:t>
            </a:r>
          </a:p>
          <a:p>
            <a:pPr defTabSz="342900" fontAlgn="auto">
              <a:spcBef>
                <a:spcPts val="0"/>
              </a:spcBef>
              <a:spcAft>
                <a:spcPts val="0"/>
              </a:spcAft>
              <a:defRPr sz="1800"/>
            </a:pPr>
            <a:endParaRPr lang="en-GB" sz="900" dirty="0">
              <a:solidFill>
                <a:srgbClr val="888B8D">
                  <a:lumMod val="60000"/>
                  <a:lumOff val="40000"/>
                </a:srgbClr>
              </a:solidFill>
              <a:latin typeface="Calibri"/>
              <a:ea typeface="+mn-ea"/>
            </a:endParaRP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a:t>
            </a:r>
            <a:r>
              <a:rPr lang="en-GB" sz="900" b="1" dirty="0">
                <a:solidFill>
                  <a:srgbClr val="888B8D">
                    <a:lumMod val="60000"/>
                    <a:lumOff val="40000"/>
                  </a:srgbClr>
                </a:solidFill>
                <a:latin typeface="Calibri"/>
                <a:ea typeface="Helvetica"/>
                <a:cs typeface="Helvetica"/>
                <a:sym typeface="Helvetica"/>
              </a:rPr>
              <a:t> &lt;!-- Brands --&gt;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&lt;Brands&gt;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&lt;Brand&gt;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&lt;ExternalId&gt;AAA&lt;/ExternalId&gt;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&lt;Name&gt;First Brand&lt;/Name&gt;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&lt;/Brand&gt;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&lt;Brand&gt;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&lt;ExternalId&gt;BBB&lt;/ExternalId&gt;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&lt;Name&gt;Second Brand&lt;/Name&gt;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&lt;/Brand&gt;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&lt;/Brands&gt;</a:t>
            </a:r>
          </a:p>
          <a:p>
            <a:pPr defTabSz="342900" fontAlgn="auto">
              <a:spcBef>
                <a:spcPts val="0"/>
              </a:spcBef>
              <a:spcAft>
                <a:spcPts val="0"/>
              </a:spcAft>
              <a:defRPr sz="1800"/>
            </a:pPr>
            <a:endParaRPr lang="en-GB" sz="900" dirty="0">
              <a:solidFill>
                <a:srgbClr val="888B8D">
                  <a:lumMod val="60000"/>
                  <a:lumOff val="40000"/>
                </a:srgbClr>
              </a:solidFill>
              <a:latin typeface="Calibri"/>
              <a:ea typeface="+mn-ea"/>
            </a:endParaRP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a:t>
            </a:r>
            <a:r>
              <a:rPr lang="en-GB" sz="900" b="1" dirty="0">
                <a:solidFill>
                  <a:srgbClr val="888B8D">
                    <a:lumMod val="60000"/>
                    <a:lumOff val="40000"/>
                  </a:srgbClr>
                </a:solidFill>
                <a:latin typeface="Calibri"/>
                <a:ea typeface="Helvetica"/>
                <a:cs typeface="Helvetica"/>
                <a:sym typeface="Helvetica"/>
              </a:rPr>
              <a:t>&lt;!-- Categories --&gt;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&lt;Categories&gt;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&lt;Category&gt;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&lt;ExternalId&gt;01&lt;/ExternalId&gt;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&lt;Name&gt;First Category&lt;/Name</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&lt;CategoryPageUrl&gt;http://www.example.com/</a:t>
            </a:r>
            <a:r>
              <a:rPr lang="en-GB" sz="900" dirty="0" err="1">
                <a:solidFill>
                  <a:srgbClr val="888B8D">
                    <a:lumMod val="60000"/>
                    <a:lumOff val="40000"/>
                  </a:srgbClr>
                </a:solidFill>
                <a:latin typeface="Calibri"/>
                <a:ea typeface="+mn-ea"/>
              </a:rPr>
              <a:t>category.htm?cat</a:t>
            </a:r>
            <a:r>
              <a:rPr lang="en-GB" sz="900" dirty="0">
                <a:solidFill>
                  <a:srgbClr val="888B8D">
                    <a:lumMod val="60000"/>
                    <a:lumOff val="40000"/>
                  </a:srgbClr>
                </a:solidFill>
                <a:latin typeface="Calibri"/>
                <a:ea typeface="+mn-ea"/>
              </a:rPr>
              <a:t>=01&lt;/CategoryPageUrl&gt;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&lt;ImageUrl&gt;http://images.example.com/</a:t>
            </a:r>
            <a:r>
              <a:rPr lang="en-GB" sz="900" dirty="0" err="1">
                <a:solidFill>
                  <a:srgbClr val="888B8D">
                    <a:lumMod val="60000"/>
                    <a:lumOff val="40000"/>
                  </a:srgbClr>
                </a:solidFill>
                <a:latin typeface="Calibri"/>
                <a:ea typeface="+mn-ea"/>
              </a:rPr>
              <a:t>catimages</a:t>
            </a:r>
            <a:r>
              <a:rPr lang="en-GB" sz="900" dirty="0">
                <a:solidFill>
                  <a:srgbClr val="888B8D">
                    <a:lumMod val="60000"/>
                    <a:lumOff val="40000"/>
                  </a:srgbClr>
                </a:solidFill>
                <a:latin typeface="Calibri"/>
                <a:ea typeface="+mn-ea"/>
              </a:rPr>
              <a:t>/01.gif&lt;/ImageUrl&gt;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&lt;/Category&gt;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&lt;Category&gt;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&lt;ExternalId&gt;02&lt;/ExternalId&gt;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&lt;Name&gt;Second Category&lt;/Name&gt;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&lt;CategoryPageUrl&gt;http://www.example.com/</a:t>
            </a:r>
            <a:r>
              <a:rPr lang="en-GB" sz="900" dirty="0" err="1">
                <a:solidFill>
                  <a:srgbClr val="888B8D">
                    <a:lumMod val="60000"/>
                    <a:lumOff val="40000"/>
                  </a:srgbClr>
                </a:solidFill>
                <a:latin typeface="Calibri"/>
                <a:ea typeface="+mn-ea"/>
              </a:rPr>
              <a:t>category.htm?cat</a:t>
            </a:r>
            <a:r>
              <a:rPr lang="en-GB" sz="900" dirty="0">
                <a:solidFill>
                  <a:srgbClr val="888B8D">
                    <a:lumMod val="60000"/>
                    <a:lumOff val="40000"/>
                  </a:srgbClr>
                </a:solidFill>
                <a:latin typeface="Calibri"/>
                <a:ea typeface="+mn-ea"/>
              </a:rPr>
              <a:t>=03&lt;/CategoryPageUrl&gt;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&lt;ImageUrl&gt;http://images.example.com/</a:t>
            </a:r>
            <a:r>
              <a:rPr lang="en-GB" sz="900" dirty="0" err="1">
                <a:solidFill>
                  <a:srgbClr val="888B8D">
                    <a:lumMod val="60000"/>
                    <a:lumOff val="40000"/>
                  </a:srgbClr>
                </a:solidFill>
                <a:latin typeface="Calibri"/>
                <a:ea typeface="+mn-ea"/>
              </a:rPr>
              <a:t>catimages</a:t>
            </a:r>
            <a:r>
              <a:rPr lang="en-GB" sz="900" dirty="0">
                <a:solidFill>
                  <a:srgbClr val="888B8D">
                    <a:lumMod val="60000"/>
                    <a:lumOff val="40000"/>
                  </a:srgbClr>
                </a:solidFill>
                <a:latin typeface="Calibri"/>
                <a:ea typeface="+mn-ea"/>
              </a:rPr>
              <a:t>/02.gif&lt;/ImageUrl&gt;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&lt;/Category&gt;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&lt;Category&gt;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&lt;ExternalId&gt;03&lt;/ExternalId&gt;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&lt;ParentExternalId&gt;01&lt;/ParentExternalId&gt;</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            &lt;Name&gt;Sub Category&lt;/Name&gt;</a:t>
            </a:r>
          </a:p>
        </p:txBody>
      </p:sp>
      <p:grpSp>
        <p:nvGrpSpPr>
          <p:cNvPr id="13" name="Group 12"/>
          <p:cNvGrpSpPr>
            <a:grpSpLocks noChangeAspect="1"/>
          </p:cNvGrpSpPr>
          <p:nvPr/>
        </p:nvGrpSpPr>
        <p:grpSpPr>
          <a:xfrm rot="8006639" flipV="1">
            <a:off x="-14398" y="-45229"/>
            <a:ext cx="444690" cy="486000"/>
            <a:chOff x="2562213" y="3561749"/>
            <a:chExt cx="786516" cy="859580"/>
          </a:xfrm>
        </p:grpSpPr>
        <p:sp>
          <p:nvSpPr>
            <p:cNvPr id="14" name="Rectangle 13"/>
            <p:cNvSpPr/>
            <p:nvPr/>
          </p:nvSpPr>
          <p:spPr>
            <a:xfrm rot="2700000">
              <a:off x="2743525" y="3561749"/>
              <a:ext cx="430813" cy="430813"/>
            </a:xfrm>
            <a:prstGeom prst="rect">
              <a:avLst/>
            </a:prstGeom>
            <a:solidFill>
              <a:srgbClr val="F692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sp>
          <p:nvSpPr>
            <p:cNvPr id="15" name="Oval 14"/>
            <p:cNvSpPr/>
            <p:nvPr/>
          </p:nvSpPr>
          <p:spPr bwMode="auto">
            <a:xfrm>
              <a:off x="2562213" y="3631630"/>
              <a:ext cx="786516" cy="789699"/>
            </a:xfrm>
            <a:prstGeom prst="ellipse">
              <a:avLst/>
            </a:prstGeom>
            <a:solidFill>
              <a:srgbClr val="F69285"/>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342900" fontAlgn="auto">
                <a:spcBef>
                  <a:spcPts val="0"/>
                </a:spcBef>
                <a:spcAft>
                  <a:spcPts val="0"/>
                </a:spcAft>
                <a:defRPr/>
              </a:pPr>
              <a:endParaRPr lang="en-US" sz="6600">
                <a:solidFill>
                  <a:srgbClr val="888B8D"/>
                </a:solidFill>
                <a:latin typeface="Calibri"/>
              </a:endParaRPr>
            </a:p>
          </p:txBody>
        </p:sp>
        <p:grpSp>
          <p:nvGrpSpPr>
            <p:cNvPr id="16" name="Group 15"/>
            <p:cNvGrpSpPr/>
            <p:nvPr/>
          </p:nvGrpSpPr>
          <p:grpSpPr>
            <a:xfrm>
              <a:off x="2743526" y="3815353"/>
              <a:ext cx="430813" cy="430813"/>
              <a:chOff x="3922713" y="2352676"/>
              <a:chExt cx="419100" cy="419100"/>
            </a:xfrm>
            <a:solidFill>
              <a:schemeClr val="bg2"/>
            </a:solidFill>
          </p:grpSpPr>
          <p:sp>
            <p:nvSpPr>
              <p:cNvPr id="17" name="Freeform 9"/>
              <p:cNvSpPr>
                <a:spLocks noEditPoints="1"/>
              </p:cNvSpPr>
              <p:nvPr/>
            </p:nvSpPr>
            <p:spPr bwMode="auto">
              <a:xfrm>
                <a:off x="3922713" y="2352676"/>
                <a:ext cx="419100" cy="419100"/>
              </a:xfrm>
              <a:custGeom>
                <a:avLst/>
                <a:gdLst>
                  <a:gd name="T0" fmla="*/ 55 w 111"/>
                  <a:gd name="T1" fmla="*/ 0 h 111"/>
                  <a:gd name="T2" fmla="*/ 0 w 111"/>
                  <a:gd name="T3" fmla="*/ 55 h 111"/>
                  <a:gd name="T4" fmla="*/ 55 w 111"/>
                  <a:gd name="T5" fmla="*/ 111 h 111"/>
                  <a:gd name="T6" fmla="*/ 111 w 111"/>
                  <a:gd name="T7" fmla="*/ 55 h 111"/>
                  <a:gd name="T8" fmla="*/ 55 w 111"/>
                  <a:gd name="T9" fmla="*/ 0 h 111"/>
                  <a:gd name="T10" fmla="*/ 58 w 111"/>
                  <a:gd name="T11" fmla="*/ 101 h 111"/>
                  <a:gd name="T12" fmla="*/ 58 w 111"/>
                  <a:gd name="T13" fmla="*/ 94 h 111"/>
                  <a:gd name="T14" fmla="*/ 52 w 111"/>
                  <a:gd name="T15" fmla="*/ 94 h 111"/>
                  <a:gd name="T16" fmla="*/ 52 w 111"/>
                  <a:gd name="T17" fmla="*/ 101 h 111"/>
                  <a:gd name="T18" fmla="*/ 9 w 111"/>
                  <a:gd name="T19" fmla="*/ 58 h 111"/>
                  <a:gd name="T20" fmla="*/ 17 w 111"/>
                  <a:gd name="T21" fmla="*/ 58 h 111"/>
                  <a:gd name="T22" fmla="*/ 17 w 111"/>
                  <a:gd name="T23" fmla="*/ 52 h 111"/>
                  <a:gd name="T24" fmla="*/ 9 w 111"/>
                  <a:gd name="T25" fmla="*/ 52 h 111"/>
                  <a:gd name="T26" fmla="*/ 52 w 111"/>
                  <a:gd name="T27" fmla="*/ 10 h 111"/>
                  <a:gd name="T28" fmla="*/ 52 w 111"/>
                  <a:gd name="T29" fmla="*/ 17 h 111"/>
                  <a:gd name="T30" fmla="*/ 58 w 111"/>
                  <a:gd name="T31" fmla="*/ 17 h 111"/>
                  <a:gd name="T32" fmla="*/ 58 w 111"/>
                  <a:gd name="T33" fmla="*/ 10 h 111"/>
                  <a:gd name="T34" fmla="*/ 101 w 111"/>
                  <a:gd name="T35" fmla="*/ 52 h 111"/>
                  <a:gd name="T36" fmla="*/ 93 w 111"/>
                  <a:gd name="T37" fmla="*/ 52 h 111"/>
                  <a:gd name="T38" fmla="*/ 93 w 111"/>
                  <a:gd name="T39" fmla="*/ 58 h 111"/>
                  <a:gd name="T40" fmla="*/ 101 w 111"/>
                  <a:gd name="T41" fmla="*/ 58 h 111"/>
                  <a:gd name="T42" fmla="*/ 58 w 111"/>
                  <a:gd name="T43" fmla="*/ 10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1" h="111">
                    <a:moveTo>
                      <a:pt x="55" y="0"/>
                    </a:moveTo>
                    <a:cubicBezTo>
                      <a:pt x="24" y="0"/>
                      <a:pt x="0" y="25"/>
                      <a:pt x="0" y="55"/>
                    </a:cubicBezTo>
                    <a:cubicBezTo>
                      <a:pt x="0" y="86"/>
                      <a:pt x="24" y="111"/>
                      <a:pt x="55" y="111"/>
                    </a:cubicBezTo>
                    <a:cubicBezTo>
                      <a:pt x="86" y="111"/>
                      <a:pt x="111" y="86"/>
                      <a:pt x="111" y="55"/>
                    </a:cubicBezTo>
                    <a:cubicBezTo>
                      <a:pt x="111" y="25"/>
                      <a:pt x="86" y="0"/>
                      <a:pt x="55" y="0"/>
                    </a:cubicBezTo>
                    <a:close/>
                    <a:moveTo>
                      <a:pt x="58" y="101"/>
                    </a:moveTo>
                    <a:cubicBezTo>
                      <a:pt x="58" y="94"/>
                      <a:pt x="58" y="94"/>
                      <a:pt x="58" y="94"/>
                    </a:cubicBezTo>
                    <a:cubicBezTo>
                      <a:pt x="52" y="94"/>
                      <a:pt x="52" y="94"/>
                      <a:pt x="52" y="94"/>
                    </a:cubicBezTo>
                    <a:cubicBezTo>
                      <a:pt x="52" y="101"/>
                      <a:pt x="52" y="101"/>
                      <a:pt x="52" y="101"/>
                    </a:cubicBezTo>
                    <a:cubicBezTo>
                      <a:pt x="29" y="100"/>
                      <a:pt x="10" y="81"/>
                      <a:pt x="9" y="58"/>
                    </a:cubicBezTo>
                    <a:cubicBezTo>
                      <a:pt x="17" y="58"/>
                      <a:pt x="17" y="58"/>
                      <a:pt x="17" y="58"/>
                    </a:cubicBezTo>
                    <a:cubicBezTo>
                      <a:pt x="17" y="52"/>
                      <a:pt x="17" y="52"/>
                      <a:pt x="17" y="52"/>
                    </a:cubicBezTo>
                    <a:cubicBezTo>
                      <a:pt x="9" y="52"/>
                      <a:pt x="9" y="52"/>
                      <a:pt x="9" y="52"/>
                    </a:cubicBezTo>
                    <a:cubicBezTo>
                      <a:pt x="11" y="29"/>
                      <a:pt x="29" y="11"/>
                      <a:pt x="52" y="10"/>
                    </a:cubicBezTo>
                    <a:cubicBezTo>
                      <a:pt x="52" y="17"/>
                      <a:pt x="52" y="17"/>
                      <a:pt x="52" y="17"/>
                    </a:cubicBezTo>
                    <a:cubicBezTo>
                      <a:pt x="58" y="17"/>
                      <a:pt x="58" y="17"/>
                      <a:pt x="58" y="17"/>
                    </a:cubicBezTo>
                    <a:cubicBezTo>
                      <a:pt x="58" y="10"/>
                      <a:pt x="58" y="10"/>
                      <a:pt x="58" y="10"/>
                    </a:cubicBezTo>
                    <a:cubicBezTo>
                      <a:pt x="81" y="11"/>
                      <a:pt x="99" y="29"/>
                      <a:pt x="101" y="52"/>
                    </a:cubicBezTo>
                    <a:cubicBezTo>
                      <a:pt x="93" y="52"/>
                      <a:pt x="93" y="52"/>
                      <a:pt x="93" y="52"/>
                    </a:cubicBezTo>
                    <a:cubicBezTo>
                      <a:pt x="93" y="58"/>
                      <a:pt x="93" y="58"/>
                      <a:pt x="93" y="58"/>
                    </a:cubicBezTo>
                    <a:cubicBezTo>
                      <a:pt x="101" y="58"/>
                      <a:pt x="101" y="58"/>
                      <a:pt x="101" y="58"/>
                    </a:cubicBezTo>
                    <a:cubicBezTo>
                      <a:pt x="100" y="81"/>
                      <a:pt x="81" y="100"/>
                      <a:pt x="58"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342900" fontAlgn="auto">
                  <a:spcBef>
                    <a:spcPts val="0"/>
                  </a:spcBef>
                  <a:spcAft>
                    <a:spcPts val="0"/>
                  </a:spcAft>
                  <a:defRPr/>
                </a:pPr>
                <a:endParaRPr lang="en-US" sz="1350">
                  <a:solidFill>
                    <a:srgbClr val="00AB8E"/>
                  </a:solidFill>
                  <a:latin typeface="Calibri"/>
                  <a:ea typeface="+mn-ea"/>
                </a:endParaRPr>
              </a:p>
            </p:txBody>
          </p:sp>
          <p:sp>
            <p:nvSpPr>
              <p:cNvPr id="18" name="Freeform 10"/>
              <p:cNvSpPr>
                <a:spLocks/>
              </p:cNvSpPr>
              <p:nvPr/>
            </p:nvSpPr>
            <p:spPr bwMode="auto">
              <a:xfrm>
                <a:off x="4073526" y="2503488"/>
                <a:ext cx="112713" cy="114300"/>
              </a:xfrm>
              <a:custGeom>
                <a:avLst/>
                <a:gdLst>
                  <a:gd name="T0" fmla="*/ 40 w 71"/>
                  <a:gd name="T1" fmla="*/ 0 h 72"/>
                  <a:gd name="T2" fmla="*/ 31 w 71"/>
                  <a:gd name="T3" fmla="*/ 0 h 72"/>
                  <a:gd name="T4" fmla="*/ 31 w 71"/>
                  <a:gd name="T5" fmla="*/ 31 h 72"/>
                  <a:gd name="T6" fmla="*/ 0 w 71"/>
                  <a:gd name="T7" fmla="*/ 31 h 72"/>
                  <a:gd name="T8" fmla="*/ 0 w 71"/>
                  <a:gd name="T9" fmla="*/ 41 h 72"/>
                  <a:gd name="T10" fmla="*/ 31 w 71"/>
                  <a:gd name="T11" fmla="*/ 41 h 72"/>
                  <a:gd name="T12" fmla="*/ 31 w 71"/>
                  <a:gd name="T13" fmla="*/ 72 h 72"/>
                  <a:gd name="T14" fmla="*/ 40 w 71"/>
                  <a:gd name="T15" fmla="*/ 72 h 72"/>
                  <a:gd name="T16" fmla="*/ 40 w 71"/>
                  <a:gd name="T17" fmla="*/ 41 h 72"/>
                  <a:gd name="T18" fmla="*/ 71 w 71"/>
                  <a:gd name="T19" fmla="*/ 41 h 72"/>
                  <a:gd name="T20" fmla="*/ 71 w 71"/>
                  <a:gd name="T21" fmla="*/ 31 h 72"/>
                  <a:gd name="T22" fmla="*/ 40 w 71"/>
                  <a:gd name="T23" fmla="*/ 31 h 72"/>
                  <a:gd name="T24" fmla="*/ 40 w 71"/>
                  <a:gd name="T2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72">
                    <a:moveTo>
                      <a:pt x="40" y="0"/>
                    </a:moveTo>
                    <a:lnTo>
                      <a:pt x="31" y="0"/>
                    </a:lnTo>
                    <a:lnTo>
                      <a:pt x="31" y="31"/>
                    </a:lnTo>
                    <a:lnTo>
                      <a:pt x="0" y="31"/>
                    </a:lnTo>
                    <a:lnTo>
                      <a:pt x="0" y="41"/>
                    </a:lnTo>
                    <a:lnTo>
                      <a:pt x="31" y="41"/>
                    </a:lnTo>
                    <a:lnTo>
                      <a:pt x="31" y="72"/>
                    </a:lnTo>
                    <a:lnTo>
                      <a:pt x="40" y="72"/>
                    </a:lnTo>
                    <a:lnTo>
                      <a:pt x="40" y="41"/>
                    </a:lnTo>
                    <a:lnTo>
                      <a:pt x="71" y="41"/>
                    </a:lnTo>
                    <a:lnTo>
                      <a:pt x="71" y="31"/>
                    </a:lnTo>
                    <a:lnTo>
                      <a:pt x="40" y="31"/>
                    </a:lnTo>
                    <a:lnTo>
                      <a:pt x="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342900" fontAlgn="auto">
                  <a:spcBef>
                    <a:spcPts val="0"/>
                  </a:spcBef>
                  <a:spcAft>
                    <a:spcPts val="0"/>
                  </a:spcAft>
                  <a:defRPr/>
                </a:pPr>
                <a:endParaRPr lang="en-US" sz="1350">
                  <a:solidFill>
                    <a:srgbClr val="00AB8E"/>
                  </a:solidFill>
                  <a:latin typeface="Calibri"/>
                  <a:ea typeface="+mn-ea"/>
                </a:endParaRPr>
              </a:p>
            </p:txBody>
          </p:sp>
        </p:grpSp>
      </p:grpSp>
      <p:sp>
        <p:nvSpPr>
          <p:cNvPr id="19" name="Rounded Rectangle 9">
            <a:extLst>
              <a:ext uri="{FF2B5EF4-FFF2-40B4-BE49-F238E27FC236}">
                <a16:creationId xmlns:a16="http://schemas.microsoft.com/office/drawing/2014/main" id="{64D79B96-4D77-46EC-9B6C-F2226703E684}"/>
              </a:ext>
            </a:extLst>
          </p:cNvPr>
          <p:cNvSpPr/>
          <p:nvPr/>
        </p:nvSpPr>
        <p:spPr>
          <a:xfrm>
            <a:off x="3269193" y="386314"/>
            <a:ext cx="2777557" cy="710540"/>
          </a:xfrm>
          <a:prstGeom prst="roundRect">
            <a:avLst>
              <a:gd name="adj" fmla="val 4225"/>
            </a:avLst>
          </a:prstGeom>
          <a:gradFill>
            <a:gsLst>
              <a:gs pos="100000">
                <a:schemeClr val="bg2"/>
              </a:gs>
              <a:gs pos="0">
                <a:srgbClr val="00D1AF"/>
              </a:gs>
            </a:gsLst>
            <a:lin ang="2700000" scaled="0"/>
          </a:gradFill>
          <a:ln>
            <a:noFill/>
          </a:ln>
          <a:effectLst>
            <a:outerShdw blurRad="254000" dist="762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7160" tIns="68580" rIns="137160" bIns="68580" rtlCol="0" anchor="ctr"/>
          <a:lstStyle/>
          <a:p>
            <a:pPr algn="ctr" defTabSz="342900" fontAlgn="auto">
              <a:spcBef>
                <a:spcPts val="0"/>
              </a:spcBef>
              <a:spcAft>
                <a:spcPts val="0"/>
              </a:spcAft>
            </a:pPr>
            <a:endParaRPr lang="en-US" sz="900" dirty="0">
              <a:solidFill>
                <a:srgbClr val="888B8D"/>
              </a:solidFill>
              <a:latin typeface="Corbel" charset="0"/>
              <a:ea typeface="Corbel" charset="0"/>
              <a:cs typeface="Corbel" charset="0"/>
            </a:endParaRPr>
          </a:p>
        </p:txBody>
      </p:sp>
      <p:pic>
        <p:nvPicPr>
          <p:cNvPr id="21" name="Picture 20">
            <a:extLst>
              <a:ext uri="{FF2B5EF4-FFF2-40B4-BE49-F238E27FC236}">
                <a16:creationId xmlns:a16="http://schemas.microsoft.com/office/drawing/2014/main" id="{39A6F1A3-F558-46E4-A888-084D3CFFD910}"/>
              </a:ext>
            </a:extLst>
          </p:cNvPr>
          <p:cNvPicPr>
            <a:picLocks noChangeAspect="1"/>
          </p:cNvPicPr>
          <p:nvPr/>
        </p:nvPicPr>
        <p:blipFill>
          <a:blip r:embed="rId3"/>
          <a:stretch>
            <a:fillRect/>
          </a:stretch>
        </p:blipFill>
        <p:spPr>
          <a:xfrm>
            <a:off x="3324833" y="550378"/>
            <a:ext cx="711900" cy="437200"/>
          </a:xfrm>
          <a:prstGeom prst="rect">
            <a:avLst/>
          </a:prstGeom>
        </p:spPr>
      </p:pic>
      <p:sp>
        <p:nvSpPr>
          <p:cNvPr id="2" name="TextBox 1">
            <a:extLst>
              <a:ext uri="{FF2B5EF4-FFF2-40B4-BE49-F238E27FC236}">
                <a16:creationId xmlns:a16="http://schemas.microsoft.com/office/drawing/2014/main" id="{1B6A83C5-8290-48F5-BA17-C5D0A35FFF09}"/>
              </a:ext>
            </a:extLst>
          </p:cNvPr>
          <p:cNvSpPr txBox="1"/>
          <p:nvPr/>
        </p:nvSpPr>
        <p:spPr>
          <a:xfrm>
            <a:off x="4176127" y="470808"/>
            <a:ext cx="1731227" cy="577081"/>
          </a:xfrm>
          <a:prstGeom prst="rect">
            <a:avLst/>
          </a:prstGeom>
          <a:noFill/>
        </p:spPr>
        <p:txBody>
          <a:bodyPr wrap="square" rtlCol="0">
            <a:spAutoFit/>
          </a:bodyPr>
          <a:lstStyle/>
          <a:p>
            <a:pPr defTabSz="342900" fontAlgn="auto">
              <a:spcBef>
                <a:spcPts val="0"/>
              </a:spcBef>
              <a:spcAft>
                <a:spcPts val="0"/>
              </a:spcAft>
            </a:pPr>
            <a:r>
              <a:rPr lang="en-GB" sz="1050" dirty="0">
                <a:solidFill>
                  <a:srgbClr val="003D4C"/>
                </a:solidFill>
                <a:latin typeface="Calibri"/>
                <a:ea typeface="+mn-ea"/>
              </a:rPr>
              <a:t>Group will provide you with guidance for product and transactional feed creation</a:t>
            </a:r>
          </a:p>
        </p:txBody>
      </p:sp>
    </p:spTree>
    <p:extLst>
      <p:ext uri="{BB962C8B-B14F-4D97-AF65-F5344CB8AC3E}">
        <p14:creationId xmlns:p14="http://schemas.microsoft.com/office/powerpoint/2010/main" val="28247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9122" y="-4722"/>
            <a:ext cx="446238" cy="448334"/>
            <a:chOff x="-12163" y="-6296"/>
            <a:chExt cx="594984" cy="597779"/>
          </a:xfrm>
        </p:grpSpPr>
        <p:sp>
          <p:nvSpPr>
            <p:cNvPr id="25" name="Rectangle 24"/>
            <p:cNvSpPr/>
            <p:nvPr/>
          </p:nvSpPr>
          <p:spPr>
            <a:xfrm rot="10841871">
              <a:off x="-7442" y="-3394"/>
              <a:ext cx="324563" cy="324562"/>
            </a:xfrm>
            <a:prstGeom prst="rect">
              <a:avLst/>
            </a:prstGeom>
            <a:solidFill>
              <a:srgbClr val="0060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sp>
          <p:nvSpPr>
            <p:cNvPr id="26" name="Oval 14"/>
            <p:cNvSpPr>
              <a:spLocks noChangeArrowheads="1"/>
            </p:cNvSpPr>
            <p:nvPr/>
          </p:nvSpPr>
          <p:spPr bwMode="auto">
            <a:xfrm rot="8141871">
              <a:off x="-12163" y="-6296"/>
              <a:ext cx="594984" cy="597779"/>
            </a:xfrm>
            <a:prstGeom prst="ellipse">
              <a:avLst/>
            </a:prstGeom>
            <a:solidFill>
              <a:srgbClr val="006077"/>
            </a:solidFill>
            <a:ln>
              <a:noFill/>
            </a:ln>
          </p:spPr>
          <p:txBody>
            <a:bodyPr/>
            <a:lstStyle/>
            <a:p>
              <a:pPr defTabSz="342900" fontAlgn="auto">
                <a:spcBef>
                  <a:spcPts val="0"/>
                </a:spcBef>
                <a:spcAft>
                  <a:spcPts val="0"/>
                </a:spcAft>
                <a:defRPr/>
              </a:pPr>
              <a:endParaRPr lang="en-US" sz="1350">
                <a:solidFill>
                  <a:srgbClr val="00AB8E"/>
                </a:solidFill>
                <a:latin typeface="Calibri"/>
                <a:ea typeface="+mn-ea"/>
              </a:endParaRPr>
            </a:p>
          </p:txBody>
        </p:sp>
        <p:grpSp>
          <p:nvGrpSpPr>
            <p:cNvPr id="27" name="Group 26"/>
            <p:cNvGrpSpPr/>
            <p:nvPr/>
          </p:nvGrpSpPr>
          <p:grpSpPr>
            <a:xfrm>
              <a:off x="104397" y="159251"/>
              <a:ext cx="361865" cy="266686"/>
              <a:chOff x="3746501" y="1958975"/>
              <a:chExt cx="2498725" cy="1841501"/>
            </a:xfrm>
            <a:solidFill>
              <a:schemeClr val="bg2"/>
            </a:solidFill>
          </p:grpSpPr>
          <p:sp>
            <p:nvSpPr>
              <p:cNvPr id="29" name="Freeform 5"/>
              <p:cNvSpPr>
                <a:spLocks/>
              </p:cNvSpPr>
              <p:nvPr/>
            </p:nvSpPr>
            <p:spPr bwMode="auto">
              <a:xfrm>
                <a:off x="3746501" y="2433638"/>
                <a:ext cx="1439863" cy="1366838"/>
              </a:xfrm>
              <a:custGeom>
                <a:avLst/>
                <a:gdLst>
                  <a:gd name="T0" fmla="*/ 343 w 383"/>
                  <a:gd name="T1" fmla="*/ 264 h 363"/>
                  <a:gd name="T2" fmla="*/ 94 w 383"/>
                  <a:gd name="T3" fmla="*/ 83 h 363"/>
                  <a:gd name="T4" fmla="*/ 120 w 383"/>
                  <a:gd name="T5" fmla="*/ 0 h 363"/>
                  <a:gd name="T6" fmla="*/ 4 w 383"/>
                  <a:gd name="T7" fmla="*/ 146 h 363"/>
                  <a:gd name="T8" fmla="*/ 180 w 383"/>
                  <a:gd name="T9" fmla="*/ 289 h 363"/>
                  <a:gd name="T10" fmla="*/ 158 w 383"/>
                  <a:gd name="T11" fmla="*/ 363 h 363"/>
                  <a:gd name="T12" fmla="*/ 261 w 383"/>
                  <a:gd name="T13" fmla="*/ 300 h 363"/>
                  <a:gd name="T14" fmla="*/ 286 w 383"/>
                  <a:gd name="T15" fmla="*/ 297 h 363"/>
                  <a:gd name="T16" fmla="*/ 383 w 383"/>
                  <a:gd name="T17" fmla="*/ 275 h 363"/>
                  <a:gd name="T18" fmla="*/ 373 w 383"/>
                  <a:gd name="T19" fmla="*/ 268 h 363"/>
                  <a:gd name="T20" fmla="*/ 343 w 383"/>
                  <a:gd name="T21" fmla="*/ 264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3" h="363">
                    <a:moveTo>
                      <a:pt x="343" y="264"/>
                    </a:moveTo>
                    <a:cubicBezTo>
                      <a:pt x="203" y="255"/>
                      <a:pt x="94" y="178"/>
                      <a:pt x="94" y="83"/>
                    </a:cubicBezTo>
                    <a:cubicBezTo>
                      <a:pt x="94" y="55"/>
                      <a:pt x="103" y="27"/>
                      <a:pt x="120" y="0"/>
                    </a:cubicBezTo>
                    <a:cubicBezTo>
                      <a:pt x="46" y="29"/>
                      <a:pt x="0" y="83"/>
                      <a:pt x="4" y="146"/>
                    </a:cubicBezTo>
                    <a:cubicBezTo>
                      <a:pt x="4" y="210"/>
                      <a:pt x="92" y="269"/>
                      <a:pt x="180" y="289"/>
                    </a:cubicBezTo>
                    <a:cubicBezTo>
                      <a:pt x="180" y="289"/>
                      <a:pt x="200" y="320"/>
                      <a:pt x="158" y="363"/>
                    </a:cubicBezTo>
                    <a:cubicBezTo>
                      <a:pt x="189" y="353"/>
                      <a:pt x="243" y="312"/>
                      <a:pt x="261" y="300"/>
                    </a:cubicBezTo>
                    <a:cubicBezTo>
                      <a:pt x="267" y="295"/>
                      <a:pt x="284" y="297"/>
                      <a:pt x="286" y="297"/>
                    </a:cubicBezTo>
                    <a:cubicBezTo>
                      <a:pt x="321" y="294"/>
                      <a:pt x="354" y="287"/>
                      <a:pt x="383" y="275"/>
                    </a:cubicBezTo>
                    <a:cubicBezTo>
                      <a:pt x="379" y="272"/>
                      <a:pt x="373" y="268"/>
                      <a:pt x="373" y="268"/>
                    </a:cubicBezTo>
                    <a:cubicBezTo>
                      <a:pt x="373" y="268"/>
                      <a:pt x="346" y="264"/>
                      <a:pt x="343"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342900" fontAlgn="auto">
                  <a:spcBef>
                    <a:spcPts val="0"/>
                  </a:spcBef>
                  <a:spcAft>
                    <a:spcPts val="0"/>
                  </a:spcAft>
                  <a:defRPr/>
                </a:pPr>
                <a:endParaRPr lang="en-US" sz="1350">
                  <a:solidFill>
                    <a:srgbClr val="00AB8E"/>
                  </a:solidFill>
                  <a:latin typeface="Calibri"/>
                  <a:ea typeface="+mn-ea"/>
                </a:endParaRPr>
              </a:p>
            </p:txBody>
          </p:sp>
          <p:sp>
            <p:nvSpPr>
              <p:cNvPr id="30" name="Freeform 6"/>
              <p:cNvSpPr>
                <a:spLocks/>
              </p:cNvSpPr>
              <p:nvPr/>
            </p:nvSpPr>
            <p:spPr bwMode="auto">
              <a:xfrm>
                <a:off x="4281488" y="1958975"/>
                <a:ext cx="1963738" cy="1573213"/>
              </a:xfrm>
              <a:custGeom>
                <a:avLst/>
                <a:gdLst>
                  <a:gd name="T0" fmla="*/ 518 w 523"/>
                  <a:gd name="T1" fmla="*/ 185 h 418"/>
                  <a:gd name="T2" fmla="*/ 240 w 523"/>
                  <a:gd name="T3" fmla="*/ 6 h 418"/>
                  <a:gd name="T4" fmla="*/ 0 w 523"/>
                  <a:gd name="T5" fmla="*/ 189 h 418"/>
                  <a:gd name="T6" fmla="*/ 216 w 523"/>
                  <a:gd name="T7" fmla="*/ 347 h 418"/>
                  <a:gd name="T8" fmla="*/ 243 w 523"/>
                  <a:gd name="T9" fmla="*/ 350 h 418"/>
                  <a:gd name="T10" fmla="*/ 352 w 523"/>
                  <a:gd name="T11" fmla="*/ 418 h 418"/>
                  <a:gd name="T12" fmla="*/ 329 w 523"/>
                  <a:gd name="T13" fmla="*/ 339 h 418"/>
                  <a:gd name="T14" fmla="*/ 518 w 523"/>
                  <a:gd name="T15" fmla="*/ 185 h 4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3" h="418">
                    <a:moveTo>
                      <a:pt x="518" y="185"/>
                    </a:moveTo>
                    <a:cubicBezTo>
                      <a:pt x="523" y="81"/>
                      <a:pt x="405" y="0"/>
                      <a:pt x="240" y="6"/>
                    </a:cubicBezTo>
                    <a:cubicBezTo>
                      <a:pt x="107" y="6"/>
                      <a:pt x="0" y="101"/>
                      <a:pt x="0" y="189"/>
                    </a:cubicBezTo>
                    <a:cubicBezTo>
                      <a:pt x="0" y="271"/>
                      <a:pt x="95" y="339"/>
                      <a:pt x="216" y="347"/>
                    </a:cubicBezTo>
                    <a:cubicBezTo>
                      <a:pt x="219" y="347"/>
                      <a:pt x="232" y="347"/>
                      <a:pt x="243" y="350"/>
                    </a:cubicBezTo>
                    <a:cubicBezTo>
                      <a:pt x="262" y="363"/>
                      <a:pt x="320" y="406"/>
                      <a:pt x="352" y="418"/>
                    </a:cubicBezTo>
                    <a:cubicBezTo>
                      <a:pt x="308" y="372"/>
                      <a:pt x="329" y="339"/>
                      <a:pt x="329" y="339"/>
                    </a:cubicBezTo>
                    <a:cubicBezTo>
                      <a:pt x="423" y="317"/>
                      <a:pt x="518" y="254"/>
                      <a:pt x="518"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342900" fontAlgn="auto">
                  <a:spcBef>
                    <a:spcPts val="0"/>
                  </a:spcBef>
                  <a:spcAft>
                    <a:spcPts val="0"/>
                  </a:spcAft>
                  <a:defRPr/>
                </a:pPr>
                <a:endParaRPr lang="en-US" sz="1350">
                  <a:solidFill>
                    <a:srgbClr val="00AB8E"/>
                  </a:solidFill>
                  <a:latin typeface="Calibri"/>
                  <a:ea typeface="+mn-ea"/>
                </a:endParaRPr>
              </a:p>
            </p:txBody>
          </p:sp>
        </p:grpSp>
      </p:grpSp>
      <p:sp>
        <p:nvSpPr>
          <p:cNvPr id="5" name="Title 1"/>
          <p:cNvSpPr txBox="1">
            <a:spLocks/>
          </p:cNvSpPr>
          <p:nvPr/>
        </p:nvSpPr>
        <p:spPr>
          <a:xfrm>
            <a:off x="404184" y="239456"/>
            <a:ext cx="4030270" cy="514350"/>
          </a:xfrm>
          <a:prstGeom prst="rect">
            <a:avLst/>
          </a:prstGeom>
        </p:spPr>
        <p:txBody>
          <a:bodyPr vert="horz" lIns="68580" tIns="0" rIns="68580" bIns="0" rtlCol="0" anchor="t" anchorCtr="0">
            <a:normAutofit/>
          </a:bodyPr>
          <a:lstStyle>
            <a:lvl1pPr algn="l" defTabSz="457200" rtl="0" eaLnBrk="1" latinLnBrk="0" hangingPunct="1">
              <a:spcBef>
                <a:spcPct val="0"/>
              </a:spcBef>
              <a:buNone/>
              <a:defRPr sz="4000" kern="1200">
                <a:solidFill>
                  <a:srgbClr val="003D4C"/>
                </a:solidFill>
                <a:latin typeface="Foral Pro Regular"/>
                <a:ea typeface="+mj-ea"/>
                <a:cs typeface="Foral Pro Regular"/>
              </a:defRPr>
            </a:lvl1pPr>
          </a:lstStyle>
          <a:p>
            <a:pPr defTabSz="342900" fontAlgn="auto">
              <a:spcAft>
                <a:spcPts val="0"/>
              </a:spcAft>
              <a:defRPr/>
            </a:pPr>
            <a:r>
              <a:rPr lang="en-US" sz="3000" dirty="0">
                <a:solidFill>
                  <a:srgbClr val="00AB8E"/>
                </a:solidFill>
                <a:latin typeface="Rockwell" charset="0"/>
                <a:ea typeface="Rockwell" charset="0"/>
                <a:cs typeface="Rockwell" charset="0"/>
              </a:rPr>
              <a:t>BV </a:t>
            </a:r>
            <a:r>
              <a:rPr lang="en-US" sz="3000" dirty="0">
                <a:latin typeface="Rockwell" charset="0"/>
                <a:ea typeface="Rockwell" charset="0"/>
                <a:cs typeface="Rockwell" charset="0"/>
              </a:rPr>
              <a:t>Pixel</a:t>
            </a:r>
          </a:p>
        </p:txBody>
      </p:sp>
      <p:sp>
        <p:nvSpPr>
          <p:cNvPr id="62" name="Oval 61"/>
          <p:cNvSpPr/>
          <p:nvPr/>
        </p:nvSpPr>
        <p:spPr>
          <a:xfrm>
            <a:off x="8257718" y="984470"/>
            <a:ext cx="139488" cy="139488"/>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sp>
        <p:nvSpPr>
          <p:cNvPr id="93" name="Content Placeholder 2"/>
          <p:cNvSpPr txBox="1">
            <a:spLocks/>
          </p:cNvSpPr>
          <p:nvPr/>
        </p:nvSpPr>
        <p:spPr>
          <a:xfrm>
            <a:off x="404184" y="1024806"/>
            <a:ext cx="3485795" cy="2500910"/>
          </a:xfrm>
          <a:prstGeom prst="rect">
            <a:avLst/>
          </a:prstGeom>
        </p:spPr>
        <p:txBody>
          <a:bodyPr vert="horz" lIns="68580" tIns="34290" rIns="68580" bIns="34290" rtlCol="0">
            <a:noAutofit/>
          </a:bodyPr>
          <a:lstStyle>
            <a:lvl1pPr marL="342900" indent="-342900" algn="l" defTabSz="457200" rtl="0" eaLnBrk="1" latinLnBrk="0" hangingPunct="1">
              <a:spcBef>
                <a:spcPct val="20000"/>
              </a:spcBef>
              <a:buFont typeface="Arial"/>
              <a:buChar char="•"/>
              <a:defRPr sz="3200" kern="1200">
                <a:solidFill>
                  <a:schemeClr val="bg1"/>
                </a:solidFill>
                <a:latin typeface="+mn-lt"/>
                <a:ea typeface="Calibri" charset="0"/>
                <a:cs typeface="Gibson"/>
              </a:defRPr>
            </a:lvl1pPr>
            <a:lvl2pPr marL="742950" indent="-285750" algn="l" defTabSz="457200" rtl="0" eaLnBrk="1" latinLnBrk="0" hangingPunct="1">
              <a:spcBef>
                <a:spcPct val="20000"/>
              </a:spcBef>
              <a:buFont typeface="Arial"/>
              <a:buChar char="–"/>
              <a:defRPr sz="2800" kern="1200">
                <a:solidFill>
                  <a:schemeClr val="bg1"/>
                </a:solidFill>
                <a:latin typeface="+mn-lt"/>
                <a:ea typeface="Calibri" charset="0"/>
                <a:cs typeface="Gibson"/>
              </a:defRPr>
            </a:lvl2pPr>
            <a:lvl3pPr marL="1143000" indent="-228600" algn="l" defTabSz="457200" rtl="0" eaLnBrk="1" latinLnBrk="0" hangingPunct="1">
              <a:spcBef>
                <a:spcPct val="20000"/>
              </a:spcBef>
              <a:buFont typeface="Arial"/>
              <a:buChar char="•"/>
              <a:defRPr sz="2400" kern="1200">
                <a:solidFill>
                  <a:schemeClr val="bg1"/>
                </a:solidFill>
                <a:latin typeface="+mn-lt"/>
                <a:ea typeface="Calibri" charset="0"/>
                <a:cs typeface="Gibson"/>
              </a:defRPr>
            </a:lvl3pPr>
            <a:lvl4pPr marL="1600200" indent="-228600" algn="l" defTabSz="457200" rtl="0" eaLnBrk="1" latinLnBrk="0" hangingPunct="1">
              <a:spcBef>
                <a:spcPct val="20000"/>
              </a:spcBef>
              <a:buFont typeface="Arial"/>
              <a:buChar char="–"/>
              <a:defRPr sz="2000" kern="1200">
                <a:solidFill>
                  <a:schemeClr val="bg1"/>
                </a:solidFill>
                <a:latin typeface="+mn-lt"/>
                <a:ea typeface="Calibri" charset="0"/>
                <a:cs typeface="Gibson"/>
              </a:defRPr>
            </a:lvl4pPr>
            <a:lvl5pPr marL="2057400" indent="-228600" algn="l" defTabSz="457200" rtl="0" eaLnBrk="1" latinLnBrk="0" hangingPunct="1">
              <a:spcBef>
                <a:spcPct val="20000"/>
              </a:spcBef>
              <a:buFont typeface="Arial"/>
              <a:buChar char="»"/>
              <a:defRPr sz="2000" kern="1200">
                <a:solidFill>
                  <a:schemeClr val="bg1"/>
                </a:solidFill>
                <a:latin typeface="+mn-lt"/>
                <a:ea typeface="Calibri" charset="0"/>
                <a:cs typeface="Gibso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342900" fontAlgn="auto">
              <a:spcAft>
                <a:spcPts val="0"/>
              </a:spcAft>
              <a:buSzPct val="100000"/>
              <a:buNone/>
              <a:defRPr sz="1800"/>
            </a:pPr>
            <a:r>
              <a:rPr lang="en-GB" sz="1350" b="1" dirty="0">
                <a:solidFill>
                  <a:srgbClr val="888B8D"/>
                </a:solidFill>
                <a:latin typeface="Calibri"/>
              </a:rPr>
              <a:t>WHAT</a:t>
            </a:r>
          </a:p>
          <a:p>
            <a:pPr marL="171449" indent="-171449" defTabSz="342900" fontAlgn="auto">
              <a:spcAft>
                <a:spcPts val="0"/>
              </a:spcAft>
              <a:buSzPct val="100000"/>
              <a:defRPr sz="1800"/>
            </a:pPr>
            <a:r>
              <a:rPr lang="en-GB" sz="1350" dirty="0">
                <a:solidFill>
                  <a:srgbClr val="888B8D"/>
                </a:solidFill>
                <a:latin typeface="Calibri"/>
              </a:rPr>
              <a:t>Tracking code to integrate on the order confirmation page</a:t>
            </a:r>
          </a:p>
          <a:p>
            <a:pPr marL="171449" indent="-171449" defTabSz="342900" fontAlgn="auto">
              <a:spcAft>
                <a:spcPts val="0"/>
              </a:spcAft>
              <a:buSzPct val="100000"/>
              <a:defRPr sz="1800"/>
            </a:pPr>
            <a:r>
              <a:rPr lang="en-GB" sz="1350" dirty="0">
                <a:solidFill>
                  <a:srgbClr val="888B8D"/>
                </a:solidFill>
                <a:latin typeface="Calibri"/>
              </a:rPr>
              <a:t>A variety of events can be tracked</a:t>
            </a:r>
            <a:r>
              <a:rPr lang="en-GB" sz="1050" dirty="0">
                <a:solidFill>
                  <a:srgbClr val="888B8D"/>
                </a:solidFill>
                <a:latin typeface="Calibri"/>
              </a:rPr>
              <a:t>*</a:t>
            </a:r>
            <a:r>
              <a:rPr lang="en-GB" sz="1350" dirty="0">
                <a:solidFill>
                  <a:srgbClr val="888B8D"/>
                </a:solidFill>
                <a:latin typeface="Calibri"/>
              </a:rPr>
              <a:t> </a:t>
            </a:r>
            <a:r>
              <a:rPr lang="en-GB" sz="1350" dirty="0">
                <a:solidFill>
                  <a:srgbClr val="888B8D">
                    <a:lumMod val="60000"/>
                    <a:lumOff val="40000"/>
                  </a:srgbClr>
                </a:solidFill>
                <a:latin typeface="Calibri"/>
              </a:rPr>
              <a:t>(transactional or not)</a:t>
            </a:r>
          </a:p>
          <a:p>
            <a:pPr marL="171449" indent="-171449" defTabSz="342900" fontAlgn="auto">
              <a:spcAft>
                <a:spcPts val="0"/>
              </a:spcAft>
              <a:buSzPct val="100000"/>
              <a:defRPr sz="1800"/>
            </a:pPr>
            <a:endParaRPr lang="en-GB" sz="1350" dirty="0">
              <a:solidFill>
                <a:srgbClr val="888B8D"/>
              </a:solidFill>
              <a:latin typeface="Calibri"/>
            </a:endParaRPr>
          </a:p>
          <a:p>
            <a:pPr marL="0" indent="0" defTabSz="342900" fontAlgn="auto">
              <a:spcAft>
                <a:spcPts val="0"/>
              </a:spcAft>
              <a:buSzPct val="100000"/>
              <a:buNone/>
              <a:defRPr sz="1800"/>
            </a:pPr>
            <a:r>
              <a:rPr lang="en-GB" sz="1350" b="1" dirty="0">
                <a:solidFill>
                  <a:srgbClr val="888B8D"/>
                </a:solidFill>
                <a:latin typeface="Calibri"/>
              </a:rPr>
              <a:t>WHY</a:t>
            </a:r>
          </a:p>
          <a:p>
            <a:pPr marL="171449" indent="-171449" defTabSz="342900" fontAlgn="auto">
              <a:spcAft>
                <a:spcPts val="0"/>
              </a:spcAft>
              <a:buSzPct val="100000"/>
              <a:defRPr sz="1800"/>
            </a:pPr>
            <a:r>
              <a:rPr lang="en-GB" sz="1350" dirty="0">
                <a:solidFill>
                  <a:srgbClr val="888B8D"/>
                </a:solidFill>
                <a:latin typeface="Calibri"/>
              </a:rPr>
              <a:t>Measure success</a:t>
            </a:r>
          </a:p>
          <a:p>
            <a:pPr marL="171449" indent="-171449" defTabSz="342900" fontAlgn="auto">
              <a:spcAft>
                <a:spcPts val="0"/>
              </a:spcAft>
              <a:buSzPct val="100000"/>
              <a:defRPr sz="1800"/>
            </a:pPr>
            <a:r>
              <a:rPr lang="en-GB" sz="1350" dirty="0">
                <a:solidFill>
                  <a:srgbClr val="888B8D"/>
                </a:solidFill>
                <a:latin typeface="Calibri"/>
              </a:rPr>
              <a:t>Create a ROI report with conversion data </a:t>
            </a:r>
          </a:p>
          <a:p>
            <a:pPr marL="171449" indent="-171449" defTabSz="342900" fontAlgn="auto">
              <a:spcAft>
                <a:spcPts val="0"/>
              </a:spcAft>
              <a:buSzPct val="100000"/>
              <a:defRPr sz="1800"/>
            </a:pPr>
            <a:endParaRPr lang="en-GB" sz="1350" dirty="0">
              <a:solidFill>
                <a:srgbClr val="888B8D"/>
              </a:solidFill>
              <a:latin typeface="Calibri"/>
            </a:endParaRPr>
          </a:p>
        </p:txBody>
      </p:sp>
      <p:sp>
        <p:nvSpPr>
          <p:cNvPr id="6" name="TextBox 5"/>
          <p:cNvSpPr txBox="1"/>
          <p:nvPr/>
        </p:nvSpPr>
        <p:spPr>
          <a:xfrm>
            <a:off x="404183" y="4752975"/>
            <a:ext cx="4229099" cy="253916"/>
          </a:xfrm>
          <a:prstGeom prst="rect">
            <a:avLst/>
          </a:prstGeom>
          <a:noFill/>
        </p:spPr>
        <p:txBody>
          <a:bodyPr wrap="square" rtlCol="0">
            <a:spAutoFit/>
          </a:bodyPr>
          <a:lstStyle/>
          <a:p>
            <a:pPr defTabSz="342900" fontAlgn="auto">
              <a:spcBef>
                <a:spcPts val="0"/>
              </a:spcBef>
              <a:spcAft>
                <a:spcPts val="0"/>
              </a:spcAft>
              <a:defRPr/>
            </a:pPr>
            <a:r>
              <a:rPr lang="en-GB" sz="1050" dirty="0">
                <a:solidFill>
                  <a:srgbClr val="FFFFFF"/>
                </a:solidFill>
                <a:latin typeface="Calibri"/>
                <a:ea typeface="+mn-ea"/>
              </a:rPr>
              <a:t>*e.g. product purchase, brochure download, quote request, etc.</a:t>
            </a:r>
            <a:endParaRPr lang="en-US" sz="1050" dirty="0">
              <a:solidFill>
                <a:srgbClr val="FFFFFF"/>
              </a:solidFill>
              <a:latin typeface="Calibri"/>
              <a:ea typeface="+mn-ea"/>
            </a:endParaRPr>
          </a:p>
        </p:txBody>
      </p:sp>
      <p:sp>
        <p:nvSpPr>
          <p:cNvPr id="13" name="Rectangle 12"/>
          <p:cNvSpPr/>
          <p:nvPr/>
        </p:nvSpPr>
        <p:spPr>
          <a:xfrm>
            <a:off x="3967223" y="-4019"/>
            <a:ext cx="5176777" cy="4604467"/>
          </a:xfrm>
          <a:prstGeom prst="rect">
            <a:avLst/>
          </a:prstGeom>
          <a:solidFill>
            <a:srgbClr val="F5F7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pic>
        <p:nvPicPr>
          <p:cNvPr id="14" name="Shape 896">
            <a:extLst>
              <a:ext uri="{FF2B5EF4-FFF2-40B4-BE49-F238E27FC236}">
                <a16:creationId xmlns:a16="http://schemas.microsoft.com/office/drawing/2014/main" id="{3828E4B3-DBE0-4ED3-B316-9619DA32BF8C}"/>
              </a:ext>
            </a:extLst>
          </p:cNvPr>
          <p:cNvPicPr preferRelativeResize="0"/>
          <p:nvPr/>
        </p:nvPicPr>
        <p:blipFill rotWithShape="1">
          <a:blip r:embed="rId3">
            <a:alphaModFix/>
          </a:blip>
          <a:srcRect l="1716" t="2032" r="1017" b="1256"/>
          <a:stretch/>
        </p:blipFill>
        <p:spPr>
          <a:xfrm>
            <a:off x="4040463" y="2215468"/>
            <a:ext cx="5042648" cy="2384980"/>
          </a:xfrm>
          <a:prstGeom prst="rect">
            <a:avLst/>
          </a:prstGeom>
          <a:noFill/>
          <a:ln>
            <a:noFill/>
          </a:ln>
          <a:effectLst/>
        </p:spPr>
      </p:pic>
      <p:pic>
        <p:nvPicPr>
          <p:cNvPr id="15" name="Picture 14">
            <a:extLst>
              <a:ext uri="{FF2B5EF4-FFF2-40B4-BE49-F238E27FC236}">
                <a16:creationId xmlns:a16="http://schemas.microsoft.com/office/drawing/2014/main" id="{CA5F0EB4-A23A-4B8D-8126-5C60448BEA4C}"/>
              </a:ext>
            </a:extLst>
          </p:cNvPr>
          <p:cNvPicPr>
            <a:picLocks noChangeAspect="1"/>
          </p:cNvPicPr>
          <p:nvPr/>
        </p:nvPicPr>
        <p:blipFill rotWithShape="1">
          <a:blip r:embed="rId4"/>
          <a:srcRect l="436" t="1851" r="1070" b="-1"/>
          <a:stretch/>
        </p:blipFill>
        <p:spPr>
          <a:xfrm>
            <a:off x="4075766" y="47708"/>
            <a:ext cx="4244196" cy="2126558"/>
          </a:xfrm>
          <a:prstGeom prst="rect">
            <a:avLst/>
          </a:prstGeom>
          <a:ln>
            <a:noFill/>
          </a:ln>
          <a:effectLst/>
        </p:spPr>
      </p:pic>
    </p:spTree>
    <p:extLst>
      <p:ext uri="{BB962C8B-B14F-4D97-AF65-F5344CB8AC3E}">
        <p14:creationId xmlns:p14="http://schemas.microsoft.com/office/powerpoint/2010/main" val="1474496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04184" y="239456"/>
            <a:ext cx="4030270" cy="514350"/>
          </a:xfrm>
          <a:prstGeom prst="rect">
            <a:avLst/>
          </a:prstGeom>
        </p:spPr>
        <p:txBody>
          <a:bodyPr vert="horz" lIns="68580" tIns="0" rIns="68580" bIns="0" rtlCol="0" anchor="t" anchorCtr="0">
            <a:noAutofit/>
          </a:bodyPr>
          <a:lstStyle>
            <a:lvl1pPr algn="l" defTabSz="457200" rtl="0" eaLnBrk="1" latinLnBrk="0" hangingPunct="1">
              <a:spcBef>
                <a:spcPct val="0"/>
              </a:spcBef>
              <a:buNone/>
              <a:defRPr sz="4000" kern="1200">
                <a:solidFill>
                  <a:srgbClr val="003D4C"/>
                </a:solidFill>
                <a:latin typeface="Foral Pro Regular"/>
                <a:ea typeface="+mj-ea"/>
                <a:cs typeface="Foral Pro Regular"/>
              </a:defRPr>
            </a:lvl1pPr>
          </a:lstStyle>
          <a:p>
            <a:pPr defTabSz="342900" fontAlgn="auto">
              <a:spcAft>
                <a:spcPts val="0"/>
              </a:spcAft>
              <a:defRPr/>
            </a:pPr>
            <a:r>
              <a:rPr lang="en-US" sz="3000" dirty="0">
                <a:solidFill>
                  <a:srgbClr val="00AB8E"/>
                </a:solidFill>
                <a:latin typeface="Rockwell" charset="0"/>
                <a:ea typeface="Rockwell" charset="0"/>
                <a:cs typeface="Rockwell" charset="0"/>
              </a:rPr>
              <a:t>Post </a:t>
            </a:r>
            <a:r>
              <a:rPr lang="en-US" sz="3000">
                <a:solidFill>
                  <a:srgbClr val="00AB8E"/>
                </a:solidFill>
                <a:latin typeface="Rockwell" charset="0"/>
                <a:ea typeface="Rockwell" charset="0"/>
                <a:cs typeface="Rockwell" charset="0"/>
              </a:rPr>
              <a:t>Interaction </a:t>
            </a:r>
            <a:r>
              <a:rPr lang="en-US" sz="3000">
                <a:latin typeface="Rockwell" charset="0"/>
                <a:ea typeface="Rockwell" charset="0"/>
                <a:cs typeface="Rockwell" charset="0"/>
              </a:rPr>
              <a:t>Email</a:t>
            </a:r>
            <a:endParaRPr lang="en-US" sz="3000" dirty="0">
              <a:latin typeface="Rockwell" charset="0"/>
              <a:ea typeface="Rockwell" charset="0"/>
              <a:cs typeface="Rockwell" charset="0"/>
            </a:endParaRPr>
          </a:p>
        </p:txBody>
      </p:sp>
      <p:sp>
        <p:nvSpPr>
          <p:cNvPr id="62" name="Oval 61"/>
          <p:cNvSpPr/>
          <p:nvPr/>
        </p:nvSpPr>
        <p:spPr>
          <a:xfrm>
            <a:off x="8257718" y="984470"/>
            <a:ext cx="139488" cy="139488"/>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sp>
        <p:nvSpPr>
          <p:cNvPr id="93" name="Content Placeholder 2"/>
          <p:cNvSpPr txBox="1">
            <a:spLocks/>
          </p:cNvSpPr>
          <p:nvPr/>
        </p:nvSpPr>
        <p:spPr>
          <a:xfrm>
            <a:off x="404183" y="1024806"/>
            <a:ext cx="6419528" cy="2182968"/>
          </a:xfrm>
          <a:prstGeom prst="rect">
            <a:avLst/>
          </a:prstGeom>
        </p:spPr>
        <p:txBody>
          <a:bodyPr vert="horz" lIns="68580" tIns="34290" rIns="68580" bIns="34290" rtlCol="0">
            <a:noAutofit/>
          </a:bodyPr>
          <a:lstStyle>
            <a:lvl1pPr marL="342900" indent="-342900" algn="l" defTabSz="457200" rtl="0" eaLnBrk="1" latinLnBrk="0" hangingPunct="1">
              <a:spcBef>
                <a:spcPct val="20000"/>
              </a:spcBef>
              <a:buFont typeface="Arial"/>
              <a:buChar char="•"/>
              <a:defRPr sz="3200" kern="1200">
                <a:solidFill>
                  <a:schemeClr val="bg1"/>
                </a:solidFill>
                <a:latin typeface="+mn-lt"/>
                <a:ea typeface="Calibri" charset="0"/>
                <a:cs typeface="Gibson"/>
              </a:defRPr>
            </a:lvl1pPr>
            <a:lvl2pPr marL="742950" indent="-285750" algn="l" defTabSz="457200" rtl="0" eaLnBrk="1" latinLnBrk="0" hangingPunct="1">
              <a:spcBef>
                <a:spcPct val="20000"/>
              </a:spcBef>
              <a:buFont typeface="Arial"/>
              <a:buChar char="–"/>
              <a:defRPr sz="2800" kern="1200">
                <a:solidFill>
                  <a:schemeClr val="bg1"/>
                </a:solidFill>
                <a:latin typeface="+mn-lt"/>
                <a:ea typeface="Calibri" charset="0"/>
                <a:cs typeface="Gibson"/>
              </a:defRPr>
            </a:lvl2pPr>
            <a:lvl3pPr marL="1143000" indent="-228600" algn="l" defTabSz="457200" rtl="0" eaLnBrk="1" latinLnBrk="0" hangingPunct="1">
              <a:spcBef>
                <a:spcPct val="20000"/>
              </a:spcBef>
              <a:buFont typeface="Arial"/>
              <a:buChar char="•"/>
              <a:defRPr sz="2400" kern="1200">
                <a:solidFill>
                  <a:schemeClr val="bg1"/>
                </a:solidFill>
                <a:latin typeface="+mn-lt"/>
                <a:ea typeface="Calibri" charset="0"/>
                <a:cs typeface="Gibson"/>
              </a:defRPr>
            </a:lvl3pPr>
            <a:lvl4pPr marL="1600200" indent="-228600" algn="l" defTabSz="457200" rtl="0" eaLnBrk="1" latinLnBrk="0" hangingPunct="1">
              <a:spcBef>
                <a:spcPct val="20000"/>
              </a:spcBef>
              <a:buFont typeface="Arial"/>
              <a:buChar char="–"/>
              <a:defRPr sz="2000" kern="1200">
                <a:solidFill>
                  <a:schemeClr val="bg1"/>
                </a:solidFill>
                <a:latin typeface="+mn-lt"/>
                <a:ea typeface="Calibri" charset="0"/>
                <a:cs typeface="Gibson"/>
              </a:defRPr>
            </a:lvl4pPr>
            <a:lvl5pPr marL="2057400" indent="-228600" algn="l" defTabSz="457200" rtl="0" eaLnBrk="1" latinLnBrk="0" hangingPunct="1">
              <a:spcBef>
                <a:spcPct val="20000"/>
              </a:spcBef>
              <a:buFont typeface="Arial"/>
              <a:buChar char="»"/>
              <a:defRPr sz="2000" kern="1200">
                <a:solidFill>
                  <a:schemeClr val="bg1"/>
                </a:solidFill>
                <a:latin typeface="+mn-lt"/>
                <a:ea typeface="Calibri" charset="0"/>
                <a:cs typeface="Gibso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342900" fontAlgn="auto">
              <a:spcAft>
                <a:spcPts val="0"/>
              </a:spcAft>
              <a:buSzPct val="100000"/>
              <a:buNone/>
              <a:defRPr sz="1800"/>
            </a:pPr>
            <a:r>
              <a:rPr lang="en-GB" sz="1350" b="1" dirty="0">
                <a:solidFill>
                  <a:srgbClr val="888B8D"/>
                </a:solidFill>
                <a:latin typeface="Calibri"/>
              </a:rPr>
              <a:t>WHAT</a:t>
            </a:r>
          </a:p>
          <a:p>
            <a:pPr marL="171449" indent="-171449" defTabSz="342900" fontAlgn="auto">
              <a:spcAft>
                <a:spcPts val="0"/>
              </a:spcAft>
              <a:buSzPct val="100000"/>
              <a:defRPr sz="1800"/>
            </a:pPr>
            <a:r>
              <a:rPr lang="en-GB" sz="1350" dirty="0">
                <a:solidFill>
                  <a:srgbClr val="888B8D"/>
                </a:solidFill>
                <a:latin typeface="Calibri"/>
              </a:rPr>
              <a:t>Bazaarvoice white label solution to solicit reviews</a:t>
            </a:r>
          </a:p>
          <a:p>
            <a:pPr marL="171449" indent="-171449" defTabSz="342900" fontAlgn="auto">
              <a:spcAft>
                <a:spcPts val="0"/>
              </a:spcAft>
              <a:buSzPct val="100000"/>
              <a:defRPr sz="1800"/>
            </a:pPr>
            <a:endParaRPr lang="en-GB" sz="1350" dirty="0">
              <a:solidFill>
                <a:srgbClr val="888B8D">
                  <a:lumMod val="60000"/>
                  <a:lumOff val="40000"/>
                </a:srgbClr>
              </a:solidFill>
              <a:latin typeface="Calibri"/>
            </a:endParaRPr>
          </a:p>
          <a:p>
            <a:pPr marL="0" indent="0" defTabSz="342900" fontAlgn="auto">
              <a:spcAft>
                <a:spcPts val="0"/>
              </a:spcAft>
              <a:buSzPct val="100000"/>
              <a:buNone/>
              <a:defRPr sz="1800"/>
            </a:pPr>
            <a:r>
              <a:rPr lang="en-GB" sz="1350" b="1" dirty="0">
                <a:solidFill>
                  <a:srgbClr val="888B8D"/>
                </a:solidFill>
                <a:latin typeface="Calibri"/>
              </a:rPr>
              <a:t>HOW</a:t>
            </a:r>
          </a:p>
          <a:p>
            <a:pPr marL="171449" indent="-171449" defTabSz="342900" fontAlgn="auto">
              <a:spcAft>
                <a:spcPts val="0"/>
              </a:spcAft>
              <a:buSzPct val="100000"/>
              <a:defRPr sz="1800"/>
            </a:pPr>
            <a:r>
              <a:rPr lang="en-GB" sz="1350" dirty="0">
                <a:solidFill>
                  <a:srgbClr val="888B8D"/>
                </a:solidFill>
                <a:latin typeface="Calibri"/>
              </a:rPr>
              <a:t>BV Pixel provides data </a:t>
            </a:r>
            <a:r>
              <a:rPr lang="en-GB" sz="1350" dirty="0">
                <a:solidFill>
                  <a:srgbClr val="888B8D">
                    <a:lumMod val="60000"/>
                    <a:lumOff val="40000"/>
                  </a:srgbClr>
                </a:solidFill>
                <a:latin typeface="Calibri"/>
              </a:rPr>
              <a:t>(email and product ID) </a:t>
            </a:r>
            <a:r>
              <a:rPr lang="en-GB" sz="1350" dirty="0">
                <a:solidFill>
                  <a:srgbClr val="888B8D"/>
                </a:solidFill>
                <a:latin typeface="Calibri"/>
              </a:rPr>
              <a:t>which triggers a PIE</a:t>
            </a:r>
          </a:p>
          <a:p>
            <a:pPr marL="171449" indent="-171449" defTabSz="342900" fontAlgn="auto">
              <a:spcAft>
                <a:spcPts val="0"/>
              </a:spcAft>
              <a:buSzPct val="100000"/>
              <a:defRPr sz="1800"/>
            </a:pPr>
            <a:endParaRPr lang="en-GB" sz="1350" dirty="0">
              <a:solidFill>
                <a:srgbClr val="888B8D"/>
              </a:solidFill>
              <a:latin typeface="Calibri"/>
            </a:endParaRPr>
          </a:p>
          <a:p>
            <a:pPr marL="0" indent="0" defTabSz="342900" fontAlgn="auto">
              <a:spcAft>
                <a:spcPts val="0"/>
              </a:spcAft>
              <a:buSzPct val="100000"/>
              <a:buNone/>
              <a:defRPr sz="1800"/>
            </a:pPr>
            <a:r>
              <a:rPr lang="en-GB" sz="1350" b="1" dirty="0">
                <a:solidFill>
                  <a:srgbClr val="888B8D"/>
                </a:solidFill>
                <a:latin typeface="Calibri"/>
              </a:rPr>
              <a:t>WHY</a:t>
            </a:r>
          </a:p>
          <a:p>
            <a:pPr marL="171449" indent="-171449" defTabSz="342900" fontAlgn="auto">
              <a:spcAft>
                <a:spcPts val="0"/>
              </a:spcAft>
              <a:buSzPct val="100000"/>
              <a:defRPr sz="1800"/>
            </a:pPr>
            <a:r>
              <a:rPr lang="en-GB" sz="1350" dirty="0">
                <a:solidFill>
                  <a:srgbClr val="888B8D"/>
                </a:solidFill>
                <a:latin typeface="Calibri"/>
              </a:rPr>
              <a:t>Critical for healthy review volume</a:t>
            </a:r>
          </a:p>
          <a:p>
            <a:pPr marL="171449" indent="-171449" defTabSz="342900" fontAlgn="auto">
              <a:spcAft>
                <a:spcPts val="0"/>
              </a:spcAft>
              <a:buSzPct val="100000"/>
              <a:defRPr sz="1800"/>
            </a:pPr>
            <a:endParaRPr lang="en-GB" sz="1350" dirty="0">
              <a:solidFill>
                <a:srgbClr val="00AB8E"/>
              </a:solidFill>
              <a:latin typeface="Calibri"/>
            </a:endParaRPr>
          </a:p>
        </p:txBody>
      </p:sp>
      <p:sp>
        <p:nvSpPr>
          <p:cNvPr id="6" name="TextBox 5"/>
          <p:cNvSpPr txBox="1"/>
          <p:nvPr/>
        </p:nvSpPr>
        <p:spPr>
          <a:xfrm>
            <a:off x="404183" y="4752975"/>
            <a:ext cx="4229099" cy="253916"/>
          </a:xfrm>
          <a:prstGeom prst="rect">
            <a:avLst/>
          </a:prstGeom>
          <a:noFill/>
        </p:spPr>
        <p:txBody>
          <a:bodyPr wrap="square" rtlCol="0">
            <a:spAutoFit/>
          </a:bodyPr>
          <a:lstStyle/>
          <a:p>
            <a:pPr defTabSz="342900" fontAlgn="auto">
              <a:spcBef>
                <a:spcPts val="0"/>
              </a:spcBef>
              <a:spcAft>
                <a:spcPts val="0"/>
              </a:spcAft>
              <a:defRPr/>
            </a:pPr>
            <a:r>
              <a:rPr lang="en-GB" sz="1050" dirty="0">
                <a:solidFill>
                  <a:srgbClr val="FFFFFF"/>
                </a:solidFill>
                <a:latin typeface="Calibri"/>
                <a:ea typeface="+mn-ea"/>
              </a:rPr>
              <a:t>PIE = Post Interaction Email</a:t>
            </a:r>
            <a:endParaRPr lang="en-US" sz="1050" dirty="0">
              <a:solidFill>
                <a:srgbClr val="FFFFFF"/>
              </a:solidFill>
              <a:latin typeface="Calibri"/>
              <a:ea typeface="+mn-ea"/>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01" y="9765"/>
            <a:ext cx="2431025" cy="4584358"/>
          </a:xfrm>
          <a:prstGeom prst="rect">
            <a:avLst/>
          </a:prstGeom>
        </p:spPr>
      </p:pic>
      <p:sp>
        <p:nvSpPr>
          <p:cNvPr id="14" name="Oval 13"/>
          <p:cNvSpPr/>
          <p:nvPr/>
        </p:nvSpPr>
        <p:spPr>
          <a:xfrm>
            <a:off x="5178369" y="3601640"/>
            <a:ext cx="1242350" cy="124235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r>
              <a:rPr lang="en-US" sz="2100" b="1" dirty="0">
                <a:solidFill>
                  <a:srgbClr val="FFFFFF"/>
                </a:solidFill>
                <a:latin typeface="Calibri"/>
                <a:ea typeface="Rockwell" charset="0"/>
                <a:cs typeface="Rockwell" charset="0"/>
              </a:rPr>
              <a:t>80%</a:t>
            </a:r>
          </a:p>
          <a:p>
            <a:pPr algn="ctr" defTabSz="342900" fontAlgn="auto">
              <a:spcBef>
                <a:spcPts val="0"/>
              </a:spcBef>
              <a:spcAft>
                <a:spcPts val="0"/>
              </a:spcAft>
              <a:defRPr/>
            </a:pPr>
            <a:r>
              <a:rPr lang="en-US" sz="900" dirty="0">
                <a:solidFill>
                  <a:srgbClr val="FFFFFF"/>
                </a:solidFill>
                <a:latin typeface="Calibri"/>
                <a:ea typeface="Rockwell" charset="0"/>
                <a:cs typeface="Rockwell" charset="0"/>
              </a:rPr>
              <a:t>OF REVIEWS GENERATED</a:t>
            </a:r>
          </a:p>
          <a:p>
            <a:pPr algn="ctr" defTabSz="342900" fontAlgn="auto">
              <a:spcBef>
                <a:spcPts val="0"/>
              </a:spcBef>
              <a:spcAft>
                <a:spcPts val="0"/>
              </a:spcAft>
              <a:defRPr/>
            </a:pPr>
            <a:r>
              <a:rPr lang="en-US" sz="900" dirty="0">
                <a:solidFill>
                  <a:srgbClr val="FFFFFF"/>
                </a:solidFill>
                <a:latin typeface="Calibri"/>
                <a:ea typeface="Rockwell" charset="0"/>
                <a:cs typeface="Rockwell" charset="0"/>
              </a:rPr>
              <a:t>WITH PIE</a:t>
            </a:r>
          </a:p>
        </p:txBody>
      </p:sp>
      <p:grpSp>
        <p:nvGrpSpPr>
          <p:cNvPr id="15" name="Group 14"/>
          <p:cNvGrpSpPr/>
          <p:nvPr/>
        </p:nvGrpSpPr>
        <p:grpSpPr>
          <a:xfrm>
            <a:off x="-9122" y="-4722"/>
            <a:ext cx="446238" cy="448334"/>
            <a:chOff x="-12163" y="-6296"/>
            <a:chExt cx="594984" cy="597779"/>
          </a:xfrm>
        </p:grpSpPr>
        <p:sp>
          <p:nvSpPr>
            <p:cNvPr id="16" name="Rectangle 15"/>
            <p:cNvSpPr/>
            <p:nvPr/>
          </p:nvSpPr>
          <p:spPr>
            <a:xfrm rot="10841871">
              <a:off x="-7442" y="-3394"/>
              <a:ext cx="324563" cy="324562"/>
            </a:xfrm>
            <a:prstGeom prst="rect">
              <a:avLst/>
            </a:prstGeom>
            <a:solidFill>
              <a:srgbClr val="0060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sp>
          <p:nvSpPr>
            <p:cNvPr id="17" name="Oval 14"/>
            <p:cNvSpPr>
              <a:spLocks noChangeArrowheads="1"/>
            </p:cNvSpPr>
            <p:nvPr/>
          </p:nvSpPr>
          <p:spPr bwMode="auto">
            <a:xfrm rot="8141871">
              <a:off x="-12163" y="-6296"/>
              <a:ext cx="594984" cy="597779"/>
            </a:xfrm>
            <a:prstGeom prst="ellipse">
              <a:avLst/>
            </a:prstGeom>
            <a:solidFill>
              <a:srgbClr val="006077"/>
            </a:solidFill>
            <a:ln>
              <a:noFill/>
            </a:ln>
          </p:spPr>
          <p:txBody>
            <a:bodyPr/>
            <a:lstStyle/>
            <a:p>
              <a:pPr defTabSz="342900" fontAlgn="auto">
                <a:spcBef>
                  <a:spcPts val="0"/>
                </a:spcBef>
                <a:spcAft>
                  <a:spcPts val="0"/>
                </a:spcAft>
                <a:defRPr/>
              </a:pPr>
              <a:endParaRPr lang="en-US" sz="1350">
                <a:solidFill>
                  <a:srgbClr val="00AB8E"/>
                </a:solidFill>
                <a:latin typeface="Calibri"/>
                <a:ea typeface="+mn-ea"/>
              </a:endParaRPr>
            </a:p>
          </p:txBody>
        </p:sp>
        <p:grpSp>
          <p:nvGrpSpPr>
            <p:cNvPr id="18" name="Group 17"/>
            <p:cNvGrpSpPr/>
            <p:nvPr/>
          </p:nvGrpSpPr>
          <p:grpSpPr>
            <a:xfrm>
              <a:off x="104397" y="159251"/>
              <a:ext cx="361865" cy="266686"/>
              <a:chOff x="3746501" y="1958975"/>
              <a:chExt cx="2498725" cy="1841501"/>
            </a:xfrm>
            <a:solidFill>
              <a:schemeClr val="bg2"/>
            </a:solidFill>
          </p:grpSpPr>
          <p:sp>
            <p:nvSpPr>
              <p:cNvPr id="19" name="Freeform 18"/>
              <p:cNvSpPr>
                <a:spLocks/>
              </p:cNvSpPr>
              <p:nvPr/>
            </p:nvSpPr>
            <p:spPr bwMode="auto">
              <a:xfrm>
                <a:off x="3746501" y="2433638"/>
                <a:ext cx="1439863" cy="1366838"/>
              </a:xfrm>
              <a:custGeom>
                <a:avLst/>
                <a:gdLst>
                  <a:gd name="T0" fmla="*/ 343 w 383"/>
                  <a:gd name="T1" fmla="*/ 264 h 363"/>
                  <a:gd name="T2" fmla="*/ 94 w 383"/>
                  <a:gd name="T3" fmla="*/ 83 h 363"/>
                  <a:gd name="T4" fmla="*/ 120 w 383"/>
                  <a:gd name="T5" fmla="*/ 0 h 363"/>
                  <a:gd name="T6" fmla="*/ 4 w 383"/>
                  <a:gd name="T7" fmla="*/ 146 h 363"/>
                  <a:gd name="T8" fmla="*/ 180 w 383"/>
                  <a:gd name="T9" fmla="*/ 289 h 363"/>
                  <a:gd name="T10" fmla="*/ 158 w 383"/>
                  <a:gd name="T11" fmla="*/ 363 h 363"/>
                  <a:gd name="T12" fmla="*/ 261 w 383"/>
                  <a:gd name="T13" fmla="*/ 300 h 363"/>
                  <a:gd name="T14" fmla="*/ 286 w 383"/>
                  <a:gd name="T15" fmla="*/ 297 h 363"/>
                  <a:gd name="T16" fmla="*/ 383 w 383"/>
                  <a:gd name="T17" fmla="*/ 275 h 363"/>
                  <a:gd name="T18" fmla="*/ 373 w 383"/>
                  <a:gd name="T19" fmla="*/ 268 h 363"/>
                  <a:gd name="T20" fmla="*/ 343 w 383"/>
                  <a:gd name="T21" fmla="*/ 264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3" h="363">
                    <a:moveTo>
                      <a:pt x="343" y="264"/>
                    </a:moveTo>
                    <a:cubicBezTo>
                      <a:pt x="203" y="255"/>
                      <a:pt x="94" y="178"/>
                      <a:pt x="94" y="83"/>
                    </a:cubicBezTo>
                    <a:cubicBezTo>
                      <a:pt x="94" y="55"/>
                      <a:pt x="103" y="27"/>
                      <a:pt x="120" y="0"/>
                    </a:cubicBezTo>
                    <a:cubicBezTo>
                      <a:pt x="46" y="29"/>
                      <a:pt x="0" y="83"/>
                      <a:pt x="4" y="146"/>
                    </a:cubicBezTo>
                    <a:cubicBezTo>
                      <a:pt x="4" y="210"/>
                      <a:pt x="92" y="269"/>
                      <a:pt x="180" y="289"/>
                    </a:cubicBezTo>
                    <a:cubicBezTo>
                      <a:pt x="180" y="289"/>
                      <a:pt x="200" y="320"/>
                      <a:pt x="158" y="363"/>
                    </a:cubicBezTo>
                    <a:cubicBezTo>
                      <a:pt x="189" y="353"/>
                      <a:pt x="243" y="312"/>
                      <a:pt x="261" y="300"/>
                    </a:cubicBezTo>
                    <a:cubicBezTo>
                      <a:pt x="267" y="295"/>
                      <a:pt x="284" y="297"/>
                      <a:pt x="286" y="297"/>
                    </a:cubicBezTo>
                    <a:cubicBezTo>
                      <a:pt x="321" y="294"/>
                      <a:pt x="354" y="287"/>
                      <a:pt x="383" y="275"/>
                    </a:cubicBezTo>
                    <a:cubicBezTo>
                      <a:pt x="379" y="272"/>
                      <a:pt x="373" y="268"/>
                      <a:pt x="373" y="268"/>
                    </a:cubicBezTo>
                    <a:cubicBezTo>
                      <a:pt x="373" y="268"/>
                      <a:pt x="346" y="264"/>
                      <a:pt x="343"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342900" fontAlgn="auto">
                  <a:spcBef>
                    <a:spcPts val="0"/>
                  </a:spcBef>
                  <a:spcAft>
                    <a:spcPts val="0"/>
                  </a:spcAft>
                  <a:defRPr/>
                </a:pPr>
                <a:endParaRPr lang="en-US" sz="1350">
                  <a:solidFill>
                    <a:srgbClr val="00AB8E"/>
                  </a:solidFill>
                  <a:latin typeface="Calibri"/>
                  <a:ea typeface="+mn-ea"/>
                </a:endParaRPr>
              </a:p>
            </p:txBody>
          </p:sp>
          <p:sp>
            <p:nvSpPr>
              <p:cNvPr id="20" name="Freeform 19"/>
              <p:cNvSpPr>
                <a:spLocks/>
              </p:cNvSpPr>
              <p:nvPr/>
            </p:nvSpPr>
            <p:spPr bwMode="auto">
              <a:xfrm>
                <a:off x="4281488" y="1958975"/>
                <a:ext cx="1963738" cy="1573213"/>
              </a:xfrm>
              <a:custGeom>
                <a:avLst/>
                <a:gdLst>
                  <a:gd name="T0" fmla="*/ 518 w 523"/>
                  <a:gd name="T1" fmla="*/ 185 h 418"/>
                  <a:gd name="T2" fmla="*/ 240 w 523"/>
                  <a:gd name="T3" fmla="*/ 6 h 418"/>
                  <a:gd name="T4" fmla="*/ 0 w 523"/>
                  <a:gd name="T5" fmla="*/ 189 h 418"/>
                  <a:gd name="T6" fmla="*/ 216 w 523"/>
                  <a:gd name="T7" fmla="*/ 347 h 418"/>
                  <a:gd name="T8" fmla="*/ 243 w 523"/>
                  <a:gd name="T9" fmla="*/ 350 h 418"/>
                  <a:gd name="T10" fmla="*/ 352 w 523"/>
                  <a:gd name="T11" fmla="*/ 418 h 418"/>
                  <a:gd name="T12" fmla="*/ 329 w 523"/>
                  <a:gd name="T13" fmla="*/ 339 h 418"/>
                  <a:gd name="T14" fmla="*/ 518 w 523"/>
                  <a:gd name="T15" fmla="*/ 185 h 4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3" h="418">
                    <a:moveTo>
                      <a:pt x="518" y="185"/>
                    </a:moveTo>
                    <a:cubicBezTo>
                      <a:pt x="523" y="81"/>
                      <a:pt x="405" y="0"/>
                      <a:pt x="240" y="6"/>
                    </a:cubicBezTo>
                    <a:cubicBezTo>
                      <a:pt x="107" y="6"/>
                      <a:pt x="0" y="101"/>
                      <a:pt x="0" y="189"/>
                    </a:cubicBezTo>
                    <a:cubicBezTo>
                      <a:pt x="0" y="271"/>
                      <a:pt x="95" y="339"/>
                      <a:pt x="216" y="347"/>
                    </a:cubicBezTo>
                    <a:cubicBezTo>
                      <a:pt x="219" y="347"/>
                      <a:pt x="232" y="347"/>
                      <a:pt x="243" y="350"/>
                    </a:cubicBezTo>
                    <a:cubicBezTo>
                      <a:pt x="262" y="363"/>
                      <a:pt x="320" y="406"/>
                      <a:pt x="352" y="418"/>
                    </a:cubicBezTo>
                    <a:cubicBezTo>
                      <a:pt x="308" y="372"/>
                      <a:pt x="329" y="339"/>
                      <a:pt x="329" y="339"/>
                    </a:cubicBezTo>
                    <a:cubicBezTo>
                      <a:pt x="423" y="317"/>
                      <a:pt x="518" y="254"/>
                      <a:pt x="518"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342900" fontAlgn="auto">
                  <a:spcBef>
                    <a:spcPts val="0"/>
                  </a:spcBef>
                  <a:spcAft>
                    <a:spcPts val="0"/>
                  </a:spcAft>
                  <a:defRPr/>
                </a:pPr>
                <a:endParaRPr lang="en-US" sz="1350">
                  <a:solidFill>
                    <a:srgbClr val="00AB8E"/>
                  </a:solidFill>
                  <a:latin typeface="Calibri"/>
                  <a:ea typeface="+mn-ea"/>
                </a:endParaRPr>
              </a:p>
            </p:txBody>
          </p:sp>
        </p:grpSp>
      </p:grpSp>
      <p:sp>
        <p:nvSpPr>
          <p:cNvPr id="21" name="Rounded Rectangle 9">
            <a:extLst>
              <a:ext uri="{FF2B5EF4-FFF2-40B4-BE49-F238E27FC236}">
                <a16:creationId xmlns:a16="http://schemas.microsoft.com/office/drawing/2014/main" id="{03673805-862F-420D-A30B-DDB3BB45643D}"/>
              </a:ext>
            </a:extLst>
          </p:cNvPr>
          <p:cNvSpPr/>
          <p:nvPr/>
        </p:nvSpPr>
        <p:spPr>
          <a:xfrm>
            <a:off x="1855725" y="3545679"/>
            <a:ext cx="2777557" cy="710540"/>
          </a:xfrm>
          <a:prstGeom prst="roundRect">
            <a:avLst>
              <a:gd name="adj" fmla="val 4225"/>
            </a:avLst>
          </a:prstGeom>
          <a:gradFill>
            <a:gsLst>
              <a:gs pos="100000">
                <a:schemeClr val="bg2"/>
              </a:gs>
              <a:gs pos="0">
                <a:srgbClr val="00D1AF"/>
              </a:gs>
            </a:gsLst>
            <a:lin ang="2700000" scaled="0"/>
          </a:gradFill>
          <a:ln>
            <a:noFill/>
          </a:ln>
          <a:effectLst>
            <a:outerShdw blurRad="254000" dist="762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7160" tIns="68580" rIns="137160" bIns="68580" rtlCol="0" anchor="ctr"/>
          <a:lstStyle/>
          <a:p>
            <a:pPr algn="ctr" defTabSz="342900" fontAlgn="auto">
              <a:spcBef>
                <a:spcPts val="0"/>
              </a:spcBef>
              <a:spcAft>
                <a:spcPts val="0"/>
              </a:spcAft>
            </a:pPr>
            <a:endParaRPr lang="en-US" sz="900" dirty="0">
              <a:solidFill>
                <a:srgbClr val="888B8D"/>
              </a:solidFill>
              <a:latin typeface="Corbel" charset="0"/>
              <a:ea typeface="Corbel" charset="0"/>
              <a:cs typeface="Corbel" charset="0"/>
            </a:endParaRPr>
          </a:p>
        </p:txBody>
      </p:sp>
      <p:pic>
        <p:nvPicPr>
          <p:cNvPr id="22" name="Picture 21">
            <a:extLst>
              <a:ext uri="{FF2B5EF4-FFF2-40B4-BE49-F238E27FC236}">
                <a16:creationId xmlns:a16="http://schemas.microsoft.com/office/drawing/2014/main" id="{9F7EEEFB-F8F6-4040-9DBA-4F8EE9DD87A0}"/>
              </a:ext>
            </a:extLst>
          </p:cNvPr>
          <p:cNvPicPr>
            <a:picLocks noChangeAspect="1"/>
          </p:cNvPicPr>
          <p:nvPr/>
        </p:nvPicPr>
        <p:blipFill>
          <a:blip r:embed="rId4"/>
          <a:stretch>
            <a:fillRect/>
          </a:stretch>
        </p:blipFill>
        <p:spPr>
          <a:xfrm>
            <a:off x="1911366" y="3709743"/>
            <a:ext cx="711900" cy="437200"/>
          </a:xfrm>
          <a:prstGeom prst="rect">
            <a:avLst/>
          </a:prstGeom>
        </p:spPr>
      </p:pic>
      <p:sp>
        <p:nvSpPr>
          <p:cNvPr id="23" name="TextBox 22">
            <a:extLst>
              <a:ext uri="{FF2B5EF4-FFF2-40B4-BE49-F238E27FC236}">
                <a16:creationId xmlns:a16="http://schemas.microsoft.com/office/drawing/2014/main" id="{A79157F2-7CC1-4C53-AD75-7E7270178F36}"/>
              </a:ext>
            </a:extLst>
          </p:cNvPr>
          <p:cNvSpPr txBox="1"/>
          <p:nvPr/>
        </p:nvSpPr>
        <p:spPr>
          <a:xfrm>
            <a:off x="2762660" y="3630174"/>
            <a:ext cx="1731227" cy="577081"/>
          </a:xfrm>
          <a:prstGeom prst="rect">
            <a:avLst/>
          </a:prstGeom>
          <a:noFill/>
        </p:spPr>
        <p:txBody>
          <a:bodyPr wrap="square" rtlCol="0">
            <a:spAutoFit/>
          </a:bodyPr>
          <a:lstStyle/>
          <a:p>
            <a:pPr defTabSz="342900" fontAlgn="auto">
              <a:spcBef>
                <a:spcPts val="0"/>
              </a:spcBef>
              <a:spcAft>
                <a:spcPts val="0"/>
              </a:spcAft>
            </a:pPr>
            <a:r>
              <a:rPr lang="en-GB" sz="1050" dirty="0">
                <a:solidFill>
                  <a:srgbClr val="003D4C"/>
                </a:solidFill>
                <a:latin typeface="Calibri"/>
                <a:ea typeface="+mn-ea"/>
              </a:rPr>
              <a:t>Group will provide you with guidance for product and transactional feed creation</a:t>
            </a:r>
          </a:p>
        </p:txBody>
      </p:sp>
    </p:spTree>
    <p:extLst>
      <p:ext uri="{BB962C8B-B14F-4D97-AF65-F5344CB8AC3E}">
        <p14:creationId xmlns:p14="http://schemas.microsoft.com/office/powerpoint/2010/main" val="358775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1456" b="14554"/>
          <a:stretch/>
        </p:blipFill>
        <p:spPr>
          <a:xfrm>
            <a:off x="6876737" y="-1"/>
            <a:ext cx="2267264" cy="4579750"/>
          </a:xfrm>
          <a:prstGeom prst="rect">
            <a:avLst/>
          </a:prstGeom>
        </p:spPr>
      </p:pic>
      <p:sp>
        <p:nvSpPr>
          <p:cNvPr id="5" name="Title 1"/>
          <p:cNvSpPr txBox="1">
            <a:spLocks/>
          </p:cNvSpPr>
          <p:nvPr/>
        </p:nvSpPr>
        <p:spPr>
          <a:xfrm>
            <a:off x="404184" y="239456"/>
            <a:ext cx="4030270" cy="514350"/>
          </a:xfrm>
          <a:prstGeom prst="rect">
            <a:avLst/>
          </a:prstGeom>
        </p:spPr>
        <p:txBody>
          <a:bodyPr vert="horz" lIns="68580" tIns="0" rIns="68580" bIns="0" rtlCol="0" anchor="t" anchorCtr="0">
            <a:normAutofit/>
          </a:bodyPr>
          <a:lstStyle>
            <a:lvl1pPr algn="l" defTabSz="457200" rtl="0" eaLnBrk="1" latinLnBrk="0" hangingPunct="1">
              <a:spcBef>
                <a:spcPct val="0"/>
              </a:spcBef>
              <a:buNone/>
              <a:defRPr sz="4000" kern="1200">
                <a:solidFill>
                  <a:srgbClr val="003D4C"/>
                </a:solidFill>
                <a:latin typeface="Foral Pro Regular"/>
                <a:ea typeface="+mj-ea"/>
                <a:cs typeface="Foral Pro Regular"/>
              </a:defRPr>
            </a:lvl1pPr>
          </a:lstStyle>
          <a:p>
            <a:pPr defTabSz="342900" fontAlgn="auto">
              <a:spcAft>
                <a:spcPts val="0"/>
              </a:spcAft>
              <a:defRPr/>
            </a:pPr>
            <a:r>
              <a:rPr lang="en-US" sz="3000" dirty="0">
                <a:solidFill>
                  <a:srgbClr val="00AB8E"/>
                </a:solidFill>
                <a:latin typeface="Rockwell" charset="0"/>
                <a:ea typeface="Rockwell" charset="0"/>
                <a:cs typeface="Rockwell" charset="0"/>
              </a:rPr>
              <a:t>Display </a:t>
            </a:r>
            <a:r>
              <a:rPr lang="en-US" sz="3000" dirty="0">
                <a:latin typeface="Rockwell" charset="0"/>
                <a:ea typeface="Rockwell" charset="0"/>
                <a:cs typeface="Rockwell" charset="0"/>
              </a:rPr>
              <a:t>Integration</a:t>
            </a:r>
          </a:p>
        </p:txBody>
      </p:sp>
      <p:sp>
        <p:nvSpPr>
          <p:cNvPr id="62" name="Oval 61"/>
          <p:cNvSpPr/>
          <p:nvPr/>
        </p:nvSpPr>
        <p:spPr>
          <a:xfrm>
            <a:off x="8257718" y="984470"/>
            <a:ext cx="139488" cy="139488"/>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sp>
        <p:nvSpPr>
          <p:cNvPr id="93" name="Content Placeholder 2"/>
          <p:cNvSpPr txBox="1">
            <a:spLocks/>
          </p:cNvSpPr>
          <p:nvPr/>
        </p:nvSpPr>
        <p:spPr>
          <a:xfrm>
            <a:off x="404183" y="1024806"/>
            <a:ext cx="6419528" cy="1160242"/>
          </a:xfrm>
          <a:prstGeom prst="rect">
            <a:avLst/>
          </a:prstGeom>
        </p:spPr>
        <p:txBody>
          <a:bodyPr vert="horz" lIns="68580" tIns="34290" rIns="68580" bIns="34290" rtlCol="0">
            <a:noAutofit/>
          </a:bodyPr>
          <a:lstStyle>
            <a:lvl1pPr marL="342900" indent="-342900" algn="l" defTabSz="457200" rtl="0" eaLnBrk="1" latinLnBrk="0" hangingPunct="1">
              <a:spcBef>
                <a:spcPct val="20000"/>
              </a:spcBef>
              <a:buFont typeface="Arial"/>
              <a:buChar char="•"/>
              <a:defRPr sz="3200" kern="1200">
                <a:solidFill>
                  <a:schemeClr val="bg1"/>
                </a:solidFill>
                <a:latin typeface="+mn-lt"/>
                <a:ea typeface="Calibri" charset="0"/>
                <a:cs typeface="Gibson"/>
              </a:defRPr>
            </a:lvl1pPr>
            <a:lvl2pPr marL="742950" indent="-285750" algn="l" defTabSz="457200" rtl="0" eaLnBrk="1" latinLnBrk="0" hangingPunct="1">
              <a:spcBef>
                <a:spcPct val="20000"/>
              </a:spcBef>
              <a:buFont typeface="Arial"/>
              <a:buChar char="–"/>
              <a:defRPr sz="2800" kern="1200">
                <a:solidFill>
                  <a:schemeClr val="bg1"/>
                </a:solidFill>
                <a:latin typeface="+mn-lt"/>
                <a:ea typeface="Calibri" charset="0"/>
                <a:cs typeface="Gibson"/>
              </a:defRPr>
            </a:lvl2pPr>
            <a:lvl3pPr marL="1143000" indent="-228600" algn="l" defTabSz="457200" rtl="0" eaLnBrk="1" latinLnBrk="0" hangingPunct="1">
              <a:spcBef>
                <a:spcPct val="20000"/>
              </a:spcBef>
              <a:buFont typeface="Arial"/>
              <a:buChar char="•"/>
              <a:defRPr sz="2400" kern="1200">
                <a:solidFill>
                  <a:schemeClr val="bg1"/>
                </a:solidFill>
                <a:latin typeface="+mn-lt"/>
                <a:ea typeface="Calibri" charset="0"/>
                <a:cs typeface="Gibson"/>
              </a:defRPr>
            </a:lvl3pPr>
            <a:lvl4pPr marL="1600200" indent="-228600" algn="l" defTabSz="457200" rtl="0" eaLnBrk="1" latinLnBrk="0" hangingPunct="1">
              <a:spcBef>
                <a:spcPct val="20000"/>
              </a:spcBef>
              <a:buFont typeface="Arial"/>
              <a:buChar char="–"/>
              <a:defRPr sz="2000" kern="1200">
                <a:solidFill>
                  <a:schemeClr val="bg1"/>
                </a:solidFill>
                <a:latin typeface="+mn-lt"/>
                <a:ea typeface="Calibri" charset="0"/>
                <a:cs typeface="Gibson"/>
              </a:defRPr>
            </a:lvl4pPr>
            <a:lvl5pPr marL="2057400" indent="-228600" algn="l" defTabSz="457200" rtl="0" eaLnBrk="1" latinLnBrk="0" hangingPunct="1">
              <a:spcBef>
                <a:spcPct val="20000"/>
              </a:spcBef>
              <a:buFont typeface="Arial"/>
              <a:buChar char="»"/>
              <a:defRPr sz="2000" kern="1200">
                <a:solidFill>
                  <a:schemeClr val="bg1"/>
                </a:solidFill>
                <a:latin typeface="+mn-lt"/>
                <a:ea typeface="Calibri" charset="0"/>
                <a:cs typeface="Gibso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1449" indent="-171449" defTabSz="342900" fontAlgn="auto">
              <a:spcAft>
                <a:spcPts val="0"/>
              </a:spcAft>
              <a:buSzPct val="100000"/>
              <a:defRPr sz="1800"/>
            </a:pPr>
            <a:r>
              <a:rPr lang="en-GB" sz="1350" dirty="0">
                <a:solidFill>
                  <a:srgbClr val="888B8D"/>
                </a:solidFill>
                <a:latin typeface="Calibri"/>
              </a:rPr>
              <a:t>Integrate </a:t>
            </a:r>
            <a:r>
              <a:rPr lang="en-GB" sz="1350" dirty="0" err="1">
                <a:solidFill>
                  <a:srgbClr val="888B8D"/>
                </a:solidFill>
                <a:latin typeface="Calibri"/>
              </a:rPr>
              <a:t>javascript</a:t>
            </a:r>
            <a:r>
              <a:rPr lang="en-GB" sz="1350" dirty="0">
                <a:solidFill>
                  <a:srgbClr val="888B8D"/>
                </a:solidFill>
                <a:latin typeface="Calibri"/>
              </a:rPr>
              <a:t> provided on the </a:t>
            </a:r>
            <a:r>
              <a:rPr lang="en-GB" sz="1350" dirty="0">
                <a:solidFill>
                  <a:srgbClr val="00AB8E"/>
                </a:solidFill>
                <a:latin typeface="Calibri"/>
              </a:rPr>
              <a:t>product &amp; category pages</a:t>
            </a:r>
          </a:p>
          <a:p>
            <a:pPr marL="171449" indent="-171449" defTabSz="342900" fontAlgn="auto">
              <a:spcAft>
                <a:spcPts val="0"/>
              </a:spcAft>
              <a:buSzPct val="100000"/>
              <a:defRPr sz="1800"/>
            </a:pPr>
            <a:r>
              <a:rPr lang="en-GB" sz="1350" dirty="0">
                <a:solidFill>
                  <a:srgbClr val="888B8D"/>
                </a:solidFill>
                <a:latin typeface="Calibri"/>
              </a:rPr>
              <a:t>Place </a:t>
            </a:r>
            <a:r>
              <a:rPr lang="en-GB" sz="1350" dirty="0">
                <a:solidFill>
                  <a:srgbClr val="00AB8E"/>
                </a:solidFill>
                <a:latin typeface="Calibri"/>
              </a:rPr>
              <a:t>&lt;div&gt; </a:t>
            </a:r>
            <a:r>
              <a:rPr lang="en-GB" sz="1350" dirty="0">
                <a:solidFill>
                  <a:srgbClr val="888B8D"/>
                </a:solidFill>
                <a:latin typeface="Calibri"/>
              </a:rPr>
              <a:t>to create containers for review summary and main display</a:t>
            </a:r>
          </a:p>
          <a:p>
            <a:pPr marL="171449" indent="-171449" defTabSz="342900" fontAlgn="auto">
              <a:spcAft>
                <a:spcPts val="0"/>
              </a:spcAft>
              <a:buSzPct val="100000"/>
              <a:defRPr sz="1800"/>
            </a:pPr>
            <a:r>
              <a:rPr lang="en-GB" sz="1350" dirty="0">
                <a:solidFill>
                  <a:srgbClr val="888B8D"/>
                </a:solidFill>
                <a:latin typeface="Calibri"/>
              </a:rPr>
              <a:t>Code integration identical for </a:t>
            </a:r>
            <a:r>
              <a:rPr lang="en-GB" sz="1350" dirty="0">
                <a:solidFill>
                  <a:srgbClr val="00AB8E"/>
                </a:solidFill>
                <a:latin typeface="Calibri"/>
              </a:rPr>
              <a:t>staging </a:t>
            </a:r>
            <a:r>
              <a:rPr lang="en-GB" sz="1350" dirty="0">
                <a:solidFill>
                  <a:srgbClr val="888B8D"/>
                </a:solidFill>
                <a:latin typeface="Calibri"/>
              </a:rPr>
              <a:t>and </a:t>
            </a:r>
            <a:r>
              <a:rPr lang="en-GB" sz="1350" dirty="0">
                <a:solidFill>
                  <a:srgbClr val="00AB8E"/>
                </a:solidFill>
                <a:latin typeface="Calibri"/>
              </a:rPr>
              <a:t>production</a:t>
            </a:r>
            <a:r>
              <a:rPr lang="en-GB" sz="1050" dirty="0">
                <a:solidFill>
                  <a:srgbClr val="888B8D"/>
                </a:solidFill>
                <a:latin typeface="Calibri"/>
              </a:rPr>
              <a:t>*</a:t>
            </a:r>
            <a:endParaRPr lang="en-GB" sz="1050" dirty="0">
              <a:solidFill>
                <a:srgbClr val="888B8D">
                  <a:lumMod val="60000"/>
                  <a:lumOff val="40000"/>
                </a:srgbClr>
              </a:solidFill>
              <a:latin typeface="Calibri"/>
            </a:endParaRPr>
          </a:p>
          <a:p>
            <a:pPr marL="171449" indent="-171449" defTabSz="342900" fontAlgn="auto">
              <a:spcAft>
                <a:spcPts val="0"/>
              </a:spcAft>
              <a:buSzPct val="100000"/>
              <a:defRPr sz="1800"/>
            </a:pPr>
            <a:r>
              <a:rPr lang="en-GB" sz="1350" dirty="0">
                <a:solidFill>
                  <a:srgbClr val="888B8D"/>
                </a:solidFill>
                <a:latin typeface="Calibri"/>
              </a:rPr>
              <a:t>Reviews functionality and design managed in the Bazaarvoice </a:t>
            </a:r>
            <a:r>
              <a:rPr lang="en-GB" sz="1350" dirty="0">
                <a:solidFill>
                  <a:srgbClr val="00AB8E"/>
                </a:solidFill>
                <a:latin typeface="Calibri"/>
              </a:rPr>
              <a:t>Configuration Hub</a:t>
            </a:r>
          </a:p>
        </p:txBody>
      </p:sp>
      <p:grpSp>
        <p:nvGrpSpPr>
          <p:cNvPr id="2" name="Group 1"/>
          <p:cNvGrpSpPr/>
          <p:nvPr/>
        </p:nvGrpSpPr>
        <p:grpSpPr>
          <a:xfrm>
            <a:off x="-3809" y="-8517"/>
            <a:ext cx="449043" cy="449044"/>
            <a:chOff x="-5078" y="-11356"/>
            <a:chExt cx="598724" cy="598725"/>
          </a:xfrm>
        </p:grpSpPr>
        <p:sp>
          <p:nvSpPr>
            <p:cNvPr id="13" name="Rectangle 12"/>
            <p:cNvSpPr/>
            <p:nvPr/>
          </p:nvSpPr>
          <p:spPr>
            <a:xfrm rot="10727778">
              <a:off x="-1944" y="-3843"/>
              <a:ext cx="324563" cy="324563"/>
            </a:xfrm>
            <a:prstGeom prst="rect">
              <a:avLst/>
            </a:prstGeom>
            <a:solidFill>
              <a:srgbClr val="35ABA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sp>
          <p:nvSpPr>
            <p:cNvPr id="14" name="Oval 13"/>
            <p:cNvSpPr/>
            <p:nvPr/>
          </p:nvSpPr>
          <p:spPr bwMode="auto">
            <a:xfrm rot="8027778">
              <a:off x="-5079" y="-11355"/>
              <a:ext cx="598725" cy="598724"/>
            </a:xfrm>
            <a:prstGeom prst="ellipse">
              <a:avLst/>
            </a:prstGeom>
            <a:solidFill>
              <a:srgbClr val="35AB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342900" fontAlgn="auto">
                <a:spcBef>
                  <a:spcPts val="0"/>
                </a:spcBef>
                <a:spcAft>
                  <a:spcPts val="0"/>
                </a:spcAft>
                <a:defRPr/>
              </a:pPr>
              <a:endParaRPr lang="en-US" sz="1350">
                <a:solidFill>
                  <a:srgbClr val="888B8D"/>
                </a:solidFill>
                <a:latin typeface="Calibri"/>
              </a:endParaRPr>
            </a:p>
          </p:txBody>
        </p:sp>
        <p:sp>
          <p:nvSpPr>
            <p:cNvPr id="15" name="Freeform 65"/>
            <p:cNvSpPr>
              <a:spLocks noEditPoints="1"/>
            </p:cNvSpPr>
            <p:nvPr/>
          </p:nvSpPr>
          <p:spPr bwMode="auto">
            <a:xfrm>
              <a:off x="113023" y="120466"/>
              <a:ext cx="344300" cy="324563"/>
            </a:xfrm>
            <a:custGeom>
              <a:avLst/>
              <a:gdLst>
                <a:gd name="T0" fmla="*/ 269 w 289"/>
                <a:gd name="T1" fmla="*/ 0 h 275"/>
                <a:gd name="T2" fmla="*/ 19 w 289"/>
                <a:gd name="T3" fmla="*/ 0 h 275"/>
                <a:gd name="T4" fmla="*/ 0 w 289"/>
                <a:gd name="T5" fmla="*/ 20 h 275"/>
                <a:gd name="T6" fmla="*/ 0 w 289"/>
                <a:gd name="T7" fmla="*/ 197 h 275"/>
                <a:gd name="T8" fmla="*/ 19 w 289"/>
                <a:gd name="T9" fmla="*/ 216 h 275"/>
                <a:gd name="T10" fmla="*/ 115 w 289"/>
                <a:gd name="T11" fmla="*/ 216 h 275"/>
                <a:gd name="T12" fmla="*/ 86 w 289"/>
                <a:gd name="T13" fmla="*/ 255 h 275"/>
                <a:gd name="T14" fmla="*/ 86 w 289"/>
                <a:gd name="T15" fmla="*/ 275 h 275"/>
                <a:gd name="T16" fmla="*/ 115 w 289"/>
                <a:gd name="T17" fmla="*/ 275 h 275"/>
                <a:gd name="T18" fmla="*/ 173 w 289"/>
                <a:gd name="T19" fmla="*/ 275 h 275"/>
                <a:gd name="T20" fmla="*/ 203 w 289"/>
                <a:gd name="T21" fmla="*/ 275 h 275"/>
                <a:gd name="T22" fmla="*/ 203 w 289"/>
                <a:gd name="T23" fmla="*/ 255 h 275"/>
                <a:gd name="T24" fmla="*/ 173 w 289"/>
                <a:gd name="T25" fmla="*/ 216 h 275"/>
                <a:gd name="T26" fmla="*/ 269 w 289"/>
                <a:gd name="T27" fmla="*/ 216 h 275"/>
                <a:gd name="T28" fmla="*/ 289 w 289"/>
                <a:gd name="T29" fmla="*/ 197 h 275"/>
                <a:gd name="T30" fmla="*/ 289 w 289"/>
                <a:gd name="T31" fmla="*/ 20 h 275"/>
                <a:gd name="T32" fmla="*/ 269 w 289"/>
                <a:gd name="T33" fmla="*/ 0 h 275"/>
                <a:gd name="T34" fmla="*/ 129 w 289"/>
                <a:gd name="T35" fmla="*/ 193 h 275"/>
                <a:gd name="T36" fmla="*/ 146 w 289"/>
                <a:gd name="T37" fmla="*/ 176 h 275"/>
                <a:gd name="T38" fmla="*/ 162 w 289"/>
                <a:gd name="T39" fmla="*/ 193 h 275"/>
                <a:gd name="T40" fmla="*/ 146 w 289"/>
                <a:gd name="T41" fmla="*/ 209 h 275"/>
                <a:gd name="T42" fmla="*/ 129 w 289"/>
                <a:gd name="T43" fmla="*/ 193 h 275"/>
                <a:gd name="T44" fmla="*/ 268 w 289"/>
                <a:gd name="T45" fmla="*/ 171 h 275"/>
                <a:gd name="T46" fmla="*/ 21 w 289"/>
                <a:gd name="T47" fmla="*/ 171 h 275"/>
                <a:gd name="T48" fmla="*/ 21 w 289"/>
                <a:gd name="T49" fmla="*/ 21 h 275"/>
                <a:gd name="T50" fmla="*/ 268 w 289"/>
                <a:gd name="T51" fmla="*/ 21 h 275"/>
                <a:gd name="T52" fmla="*/ 268 w 289"/>
                <a:gd name="T53" fmla="*/ 17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9" h="275">
                  <a:moveTo>
                    <a:pt x="269" y="0"/>
                  </a:moveTo>
                  <a:cubicBezTo>
                    <a:pt x="19" y="0"/>
                    <a:pt x="19" y="0"/>
                    <a:pt x="19" y="0"/>
                  </a:cubicBezTo>
                  <a:cubicBezTo>
                    <a:pt x="9" y="0"/>
                    <a:pt x="0" y="9"/>
                    <a:pt x="0" y="20"/>
                  </a:cubicBezTo>
                  <a:cubicBezTo>
                    <a:pt x="0" y="197"/>
                    <a:pt x="0" y="197"/>
                    <a:pt x="0" y="197"/>
                  </a:cubicBezTo>
                  <a:cubicBezTo>
                    <a:pt x="0" y="208"/>
                    <a:pt x="9" y="216"/>
                    <a:pt x="19" y="216"/>
                  </a:cubicBezTo>
                  <a:cubicBezTo>
                    <a:pt x="115" y="216"/>
                    <a:pt x="115" y="216"/>
                    <a:pt x="115" y="216"/>
                  </a:cubicBezTo>
                  <a:cubicBezTo>
                    <a:pt x="115" y="216"/>
                    <a:pt x="119" y="255"/>
                    <a:pt x="86" y="255"/>
                  </a:cubicBezTo>
                  <a:cubicBezTo>
                    <a:pt x="86" y="275"/>
                    <a:pt x="86" y="275"/>
                    <a:pt x="86" y="275"/>
                  </a:cubicBezTo>
                  <a:cubicBezTo>
                    <a:pt x="115" y="275"/>
                    <a:pt x="115" y="275"/>
                    <a:pt x="115" y="275"/>
                  </a:cubicBezTo>
                  <a:cubicBezTo>
                    <a:pt x="173" y="275"/>
                    <a:pt x="173" y="275"/>
                    <a:pt x="173" y="275"/>
                  </a:cubicBezTo>
                  <a:cubicBezTo>
                    <a:pt x="203" y="275"/>
                    <a:pt x="203" y="275"/>
                    <a:pt x="203" y="275"/>
                  </a:cubicBezTo>
                  <a:cubicBezTo>
                    <a:pt x="203" y="255"/>
                    <a:pt x="203" y="255"/>
                    <a:pt x="203" y="255"/>
                  </a:cubicBezTo>
                  <a:cubicBezTo>
                    <a:pt x="168" y="255"/>
                    <a:pt x="173" y="216"/>
                    <a:pt x="173" y="216"/>
                  </a:cubicBezTo>
                  <a:cubicBezTo>
                    <a:pt x="269" y="216"/>
                    <a:pt x="269" y="216"/>
                    <a:pt x="269" y="216"/>
                  </a:cubicBezTo>
                  <a:cubicBezTo>
                    <a:pt x="280" y="216"/>
                    <a:pt x="289" y="208"/>
                    <a:pt x="289" y="197"/>
                  </a:cubicBezTo>
                  <a:cubicBezTo>
                    <a:pt x="289" y="20"/>
                    <a:pt x="289" y="20"/>
                    <a:pt x="289" y="20"/>
                  </a:cubicBezTo>
                  <a:cubicBezTo>
                    <a:pt x="289" y="9"/>
                    <a:pt x="280" y="0"/>
                    <a:pt x="269" y="0"/>
                  </a:cubicBezTo>
                  <a:close/>
                  <a:moveTo>
                    <a:pt x="129" y="193"/>
                  </a:moveTo>
                  <a:cubicBezTo>
                    <a:pt x="129" y="184"/>
                    <a:pt x="136" y="176"/>
                    <a:pt x="146" y="176"/>
                  </a:cubicBezTo>
                  <a:cubicBezTo>
                    <a:pt x="155" y="176"/>
                    <a:pt x="162" y="184"/>
                    <a:pt x="162" y="193"/>
                  </a:cubicBezTo>
                  <a:cubicBezTo>
                    <a:pt x="162" y="202"/>
                    <a:pt x="155" y="209"/>
                    <a:pt x="146" y="209"/>
                  </a:cubicBezTo>
                  <a:cubicBezTo>
                    <a:pt x="136" y="209"/>
                    <a:pt x="129" y="202"/>
                    <a:pt x="129" y="193"/>
                  </a:cubicBezTo>
                  <a:close/>
                  <a:moveTo>
                    <a:pt x="268" y="171"/>
                  </a:moveTo>
                  <a:cubicBezTo>
                    <a:pt x="21" y="171"/>
                    <a:pt x="21" y="171"/>
                    <a:pt x="21" y="171"/>
                  </a:cubicBezTo>
                  <a:cubicBezTo>
                    <a:pt x="21" y="21"/>
                    <a:pt x="21" y="21"/>
                    <a:pt x="21" y="21"/>
                  </a:cubicBezTo>
                  <a:cubicBezTo>
                    <a:pt x="268" y="21"/>
                    <a:pt x="268" y="21"/>
                    <a:pt x="268" y="21"/>
                  </a:cubicBezTo>
                  <a:lnTo>
                    <a:pt x="268" y="171"/>
                  </a:lnTo>
                  <a:close/>
                </a:path>
              </a:pathLst>
            </a:custGeom>
            <a:solidFill>
              <a:schemeClr val="bg2"/>
            </a:solidFill>
            <a:ln>
              <a:noFill/>
            </a:ln>
            <a:extLst/>
          </p:spPr>
          <p:txBody>
            <a:bodyPr/>
            <a:lstStyle/>
            <a:p>
              <a:pPr defTabSz="342900" fontAlgn="auto">
                <a:spcBef>
                  <a:spcPts val="0"/>
                </a:spcBef>
                <a:spcAft>
                  <a:spcPts val="0"/>
                </a:spcAft>
                <a:defRPr/>
              </a:pPr>
              <a:endParaRPr lang="en-US" sz="1350">
                <a:solidFill>
                  <a:srgbClr val="00AB8E"/>
                </a:solidFill>
                <a:latin typeface="Calibri"/>
                <a:ea typeface="+mn-ea"/>
              </a:endParaRPr>
            </a:p>
          </p:txBody>
        </p:sp>
      </p:grpSp>
      <p:sp>
        <p:nvSpPr>
          <p:cNvPr id="18" name="Shape 123"/>
          <p:cNvSpPr/>
          <p:nvPr/>
        </p:nvSpPr>
        <p:spPr>
          <a:xfrm>
            <a:off x="484617" y="3336726"/>
            <a:ext cx="2042226" cy="1046440"/>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p>
            <a:pPr defTabSz="342900" fontAlgn="auto">
              <a:spcBef>
                <a:spcPts val="0"/>
              </a:spcBef>
              <a:spcAft>
                <a:spcPts val="0"/>
              </a:spcAft>
              <a:defRPr sz="1800"/>
            </a:pPr>
            <a:r>
              <a:rPr lang="en-US" sz="900" b="1" dirty="0">
                <a:solidFill>
                  <a:srgbClr val="888B8D">
                    <a:lumMod val="60000"/>
                    <a:lumOff val="40000"/>
                  </a:srgbClr>
                </a:solidFill>
                <a:latin typeface="Calibri"/>
                <a:ea typeface="+mn-ea"/>
              </a:rPr>
              <a:t>SAMPLE CODE FOR REVIEWS CONTAINER</a:t>
            </a:r>
            <a:br>
              <a:rPr sz="900" dirty="0">
                <a:solidFill>
                  <a:srgbClr val="888B8D">
                    <a:lumMod val="60000"/>
                    <a:lumOff val="40000"/>
                  </a:srgbClr>
                </a:solidFill>
                <a:latin typeface="Calibri"/>
                <a:ea typeface="+mn-ea"/>
              </a:rPr>
            </a:br>
            <a:r>
              <a:rPr sz="900" dirty="0">
                <a:solidFill>
                  <a:srgbClr val="888B8D">
                    <a:lumMod val="60000"/>
                    <a:lumOff val="40000"/>
                  </a:srgbClr>
                </a:solidFill>
                <a:latin typeface="Calibri"/>
                <a:ea typeface="+mn-ea"/>
              </a:rPr>
              <a:t>&lt;div id="BVRRContainer"&gt;&lt;/div&gt;</a:t>
            </a:r>
          </a:p>
          <a:p>
            <a:pPr defTabSz="342900" fontAlgn="auto">
              <a:spcBef>
                <a:spcPts val="0"/>
              </a:spcBef>
              <a:spcAft>
                <a:spcPts val="0"/>
              </a:spcAft>
              <a:defRPr sz="1800"/>
            </a:pPr>
            <a:r>
              <a:rPr sz="900" dirty="0">
                <a:solidFill>
                  <a:srgbClr val="888B8D">
                    <a:lumMod val="60000"/>
                    <a:lumOff val="40000"/>
                  </a:srgbClr>
                </a:solidFill>
                <a:latin typeface="Calibri"/>
                <a:ea typeface="+mn-ea"/>
              </a:rPr>
              <a:t>&lt;script type="text/javascript"&gt;</a:t>
            </a:r>
          </a:p>
          <a:p>
            <a:pPr defTabSz="342900" fontAlgn="auto">
              <a:spcBef>
                <a:spcPts val="0"/>
              </a:spcBef>
              <a:spcAft>
                <a:spcPts val="0"/>
              </a:spcAft>
              <a:defRPr sz="1800"/>
            </a:pPr>
            <a:r>
              <a:rPr sz="900" dirty="0">
                <a:solidFill>
                  <a:srgbClr val="888B8D">
                    <a:lumMod val="60000"/>
                    <a:lumOff val="40000"/>
                  </a:srgbClr>
                </a:solidFill>
                <a:latin typeface="Calibri"/>
                <a:ea typeface="+mn-ea"/>
              </a:rPr>
              <a:t>  $BV.ui( 'rr', 'show_reviews', {</a:t>
            </a:r>
          </a:p>
          <a:p>
            <a:pPr defTabSz="342900" fontAlgn="auto">
              <a:spcBef>
                <a:spcPts val="0"/>
              </a:spcBef>
              <a:spcAft>
                <a:spcPts val="0"/>
              </a:spcAft>
              <a:defRPr sz="1800"/>
            </a:pPr>
            <a:r>
              <a:rPr sz="900" dirty="0">
                <a:solidFill>
                  <a:srgbClr val="888B8D">
                    <a:lumMod val="60000"/>
                    <a:lumOff val="40000"/>
                  </a:srgbClr>
                </a:solidFill>
                <a:latin typeface="Calibri"/>
                <a:ea typeface="+mn-ea"/>
              </a:rPr>
              <a:t>    doShowContent : function () {}</a:t>
            </a:r>
          </a:p>
          <a:p>
            <a:pPr defTabSz="342900" fontAlgn="auto">
              <a:spcBef>
                <a:spcPts val="0"/>
              </a:spcBef>
              <a:spcAft>
                <a:spcPts val="0"/>
              </a:spcAft>
              <a:defRPr sz="1800"/>
            </a:pPr>
            <a:r>
              <a:rPr sz="900" dirty="0">
                <a:solidFill>
                  <a:srgbClr val="888B8D">
                    <a:lumMod val="60000"/>
                    <a:lumOff val="40000"/>
                  </a:srgbClr>
                </a:solidFill>
                <a:latin typeface="Calibri"/>
                <a:ea typeface="+mn-ea"/>
              </a:rPr>
              <a:t>  });</a:t>
            </a:r>
          </a:p>
          <a:p>
            <a:pPr defTabSz="342900" fontAlgn="auto">
              <a:spcBef>
                <a:spcPts val="0"/>
              </a:spcBef>
              <a:spcAft>
                <a:spcPts val="0"/>
              </a:spcAft>
              <a:defRPr sz="1800"/>
            </a:pPr>
            <a:r>
              <a:rPr sz="900" dirty="0">
                <a:solidFill>
                  <a:srgbClr val="888B8D">
                    <a:lumMod val="60000"/>
                    <a:lumOff val="40000"/>
                  </a:srgbClr>
                </a:solidFill>
                <a:latin typeface="Calibri"/>
                <a:ea typeface="+mn-ea"/>
              </a:rPr>
              <a:t>&lt;/script&gt;</a:t>
            </a:r>
          </a:p>
        </p:txBody>
      </p:sp>
      <p:sp>
        <p:nvSpPr>
          <p:cNvPr id="19" name="Shape 124"/>
          <p:cNvSpPr/>
          <p:nvPr/>
        </p:nvSpPr>
        <p:spPr>
          <a:xfrm>
            <a:off x="485482" y="2283431"/>
            <a:ext cx="5397311" cy="769441"/>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p>
            <a:pPr defTabSz="342900" fontAlgn="auto">
              <a:spcBef>
                <a:spcPts val="0"/>
              </a:spcBef>
              <a:spcAft>
                <a:spcPts val="0"/>
              </a:spcAft>
              <a:defRPr sz="1800"/>
            </a:pPr>
            <a:r>
              <a:rPr lang="en-US" sz="900" b="1" dirty="0">
                <a:solidFill>
                  <a:srgbClr val="888B8D">
                    <a:lumMod val="60000"/>
                    <a:lumOff val="40000"/>
                  </a:srgbClr>
                </a:solidFill>
                <a:latin typeface="Calibri"/>
                <a:ea typeface="+mn-ea"/>
              </a:rPr>
              <a:t>SAMPLE JS CODE</a:t>
            </a:r>
            <a:br>
              <a:rPr sz="900" dirty="0">
                <a:solidFill>
                  <a:srgbClr val="888B8D">
                    <a:lumMod val="60000"/>
                    <a:lumOff val="40000"/>
                  </a:srgbClr>
                </a:solidFill>
                <a:latin typeface="Calibri"/>
                <a:ea typeface="+mn-ea"/>
              </a:rPr>
            </a:br>
            <a:r>
              <a:rPr sz="900" dirty="0">
                <a:solidFill>
                  <a:srgbClr val="888B8D">
                    <a:lumMod val="60000"/>
                    <a:lumOff val="40000"/>
                  </a:srgbClr>
                </a:solidFill>
                <a:latin typeface="Calibri"/>
                <a:ea typeface="+mn-ea"/>
              </a:rPr>
              <a:t>&lt;script type="text/javascript" </a:t>
            </a:r>
            <a:r>
              <a:rPr sz="900" dirty="0" err="1">
                <a:solidFill>
                  <a:srgbClr val="888B8D">
                    <a:lumMod val="60000"/>
                    <a:lumOff val="40000"/>
                  </a:srgbClr>
                </a:solidFill>
                <a:latin typeface="Calibri"/>
                <a:ea typeface="+mn-ea"/>
              </a:rPr>
              <a:t>src</a:t>
            </a:r>
            <a:r>
              <a:rPr sz="900" dirty="0">
                <a:solidFill>
                  <a:srgbClr val="888B8D">
                    <a:lumMod val="60000"/>
                    <a:lumOff val="40000"/>
                  </a:srgbClr>
                </a:solidFill>
                <a:latin typeface="Calibri"/>
                <a:ea typeface="+mn-ea"/>
              </a:rPr>
              <a:t>="//display</a:t>
            </a:r>
            <a:r>
              <a:rPr lang="fr-FR" sz="900" dirty="0">
                <a:solidFill>
                  <a:srgbClr val="888B8D">
                    <a:lumMod val="60000"/>
                    <a:lumOff val="40000"/>
                  </a:srgbClr>
                </a:solidFill>
                <a:latin typeface="Calibri"/>
                <a:ea typeface="+mn-ea"/>
              </a:rPr>
              <a:t>.</a:t>
            </a:r>
            <a:r>
              <a:rPr sz="900" dirty="0">
                <a:solidFill>
                  <a:srgbClr val="888B8D">
                    <a:lumMod val="60000"/>
                    <a:lumOff val="40000"/>
                  </a:srgbClr>
                </a:solidFill>
                <a:latin typeface="Calibri"/>
                <a:ea typeface="+mn-ea"/>
              </a:rPr>
              <a:t>ugc.bazaarvoice.com/</a:t>
            </a:r>
            <a:r>
              <a:rPr lang="en-GB" sz="900" dirty="0" err="1">
                <a:solidFill>
                  <a:srgbClr val="888B8D">
                    <a:lumMod val="60000"/>
                    <a:lumOff val="40000"/>
                  </a:srgbClr>
                </a:solidFill>
                <a:latin typeface="Calibri"/>
                <a:ea typeface="+mn-ea"/>
              </a:rPr>
              <a:t>bvstaging</a:t>
            </a:r>
            <a:r>
              <a:rPr lang="en-GB" sz="900" dirty="0">
                <a:solidFill>
                  <a:srgbClr val="888B8D">
                    <a:lumMod val="60000"/>
                    <a:lumOff val="40000"/>
                  </a:srgbClr>
                </a:solidFill>
                <a:latin typeface="Calibri"/>
                <a:ea typeface="+mn-ea"/>
              </a:rPr>
              <a:t>/</a:t>
            </a:r>
            <a:r>
              <a:rPr sz="900" dirty="0">
                <a:solidFill>
                  <a:srgbClr val="888B8D">
                    <a:lumMod val="60000"/>
                    <a:lumOff val="40000"/>
                  </a:srgbClr>
                </a:solidFill>
                <a:latin typeface="Calibri"/>
                <a:ea typeface="+mn-ea"/>
              </a:rPr>
              <a:t>static/ClientName/</a:t>
            </a:r>
            <a:r>
              <a:rPr lang="en-GB" sz="900" dirty="0" err="1">
                <a:solidFill>
                  <a:srgbClr val="888B8D">
                    <a:lumMod val="60000"/>
                    <a:lumOff val="40000"/>
                  </a:srgbClr>
                </a:solidFill>
                <a:latin typeface="Calibri"/>
                <a:ea typeface="+mn-ea"/>
              </a:rPr>
              <a:t>en_GB</a:t>
            </a:r>
            <a:r>
              <a:rPr sz="900" dirty="0">
                <a:solidFill>
                  <a:srgbClr val="888B8D">
                    <a:lumMod val="60000"/>
                    <a:lumOff val="40000"/>
                  </a:srgbClr>
                </a:solidFill>
                <a:latin typeface="Calibri"/>
                <a:ea typeface="+mn-ea"/>
              </a:rPr>
              <a:t>/bvapi.js"&gt;</a:t>
            </a:r>
          </a:p>
          <a:p>
            <a:pPr defTabSz="342900" fontAlgn="auto">
              <a:spcBef>
                <a:spcPts val="0"/>
              </a:spcBef>
              <a:spcAft>
                <a:spcPts val="0"/>
              </a:spcAft>
              <a:defRPr sz="1800"/>
            </a:pPr>
            <a:r>
              <a:rPr sz="900" dirty="0">
                <a:solidFill>
                  <a:srgbClr val="888B8D">
                    <a:lumMod val="60000"/>
                    <a:lumOff val="40000"/>
                  </a:srgbClr>
                </a:solidFill>
                <a:latin typeface="Calibri"/>
                <a:ea typeface="+mn-ea"/>
              </a:rPr>
              <a:t>&lt;/script&gt;</a:t>
            </a:r>
            <a:endParaRPr lang="en-GB" sz="900" dirty="0">
              <a:solidFill>
                <a:srgbClr val="888B8D">
                  <a:lumMod val="60000"/>
                  <a:lumOff val="40000"/>
                </a:srgbClr>
              </a:solidFill>
              <a:latin typeface="Calibri"/>
              <a:ea typeface="+mn-ea"/>
            </a:endParaRP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&lt;script type="text/</a:t>
            </a:r>
            <a:r>
              <a:rPr lang="en-GB" sz="900" dirty="0" err="1">
                <a:solidFill>
                  <a:srgbClr val="888B8D">
                    <a:lumMod val="60000"/>
                    <a:lumOff val="40000"/>
                  </a:srgbClr>
                </a:solidFill>
                <a:latin typeface="Calibri"/>
                <a:ea typeface="+mn-ea"/>
              </a:rPr>
              <a:t>javascript</a:t>
            </a:r>
            <a:r>
              <a:rPr lang="en-GB" sz="900" dirty="0">
                <a:solidFill>
                  <a:srgbClr val="888B8D">
                    <a:lumMod val="60000"/>
                    <a:lumOff val="40000"/>
                  </a:srgbClr>
                </a:solidFill>
                <a:latin typeface="Calibri"/>
                <a:ea typeface="+mn-ea"/>
              </a:rPr>
              <a:t>"&gt; $</a:t>
            </a:r>
            <a:r>
              <a:rPr lang="en-GB" sz="900" dirty="0" err="1">
                <a:solidFill>
                  <a:srgbClr val="888B8D">
                    <a:lumMod val="60000"/>
                    <a:lumOff val="40000"/>
                  </a:srgbClr>
                </a:solidFill>
                <a:latin typeface="Calibri"/>
                <a:ea typeface="+mn-ea"/>
              </a:rPr>
              <a:t>BV.configure</a:t>
            </a:r>
            <a:r>
              <a:rPr lang="en-GB" sz="900" dirty="0">
                <a:solidFill>
                  <a:srgbClr val="888B8D">
                    <a:lumMod val="60000"/>
                    <a:lumOff val="40000"/>
                  </a:srgbClr>
                </a:solidFill>
                <a:latin typeface="Calibri"/>
                <a:ea typeface="+mn-ea"/>
              </a:rPr>
              <a:t>('global', { </a:t>
            </a:r>
            <a:r>
              <a:rPr lang="en-GB" sz="900" dirty="0" err="1">
                <a:solidFill>
                  <a:srgbClr val="888B8D">
                    <a:lumMod val="60000"/>
                    <a:lumOff val="40000"/>
                  </a:srgbClr>
                </a:solidFill>
                <a:latin typeface="Calibri"/>
                <a:ea typeface="+mn-ea"/>
              </a:rPr>
              <a:t>productId</a:t>
            </a:r>
            <a:r>
              <a:rPr lang="en-GB" sz="900" dirty="0">
                <a:solidFill>
                  <a:srgbClr val="888B8D">
                    <a:lumMod val="60000"/>
                    <a:lumOff val="40000"/>
                  </a:srgbClr>
                </a:solidFill>
                <a:latin typeface="Calibri"/>
                <a:ea typeface="+mn-ea"/>
              </a:rPr>
              <a:t>: 'ProductID123’ }); </a:t>
            </a:r>
          </a:p>
          <a:p>
            <a:pPr defTabSz="342900" fontAlgn="auto">
              <a:spcBef>
                <a:spcPts val="0"/>
              </a:spcBef>
              <a:spcAft>
                <a:spcPts val="0"/>
              </a:spcAft>
              <a:defRPr sz="1800"/>
            </a:pPr>
            <a:r>
              <a:rPr lang="en-GB" sz="900" dirty="0">
                <a:solidFill>
                  <a:srgbClr val="888B8D">
                    <a:lumMod val="60000"/>
                    <a:lumOff val="40000"/>
                  </a:srgbClr>
                </a:solidFill>
                <a:latin typeface="Calibri"/>
                <a:ea typeface="+mn-ea"/>
              </a:rPr>
              <a:t>&lt;/script&gt;</a:t>
            </a:r>
            <a:endParaRPr sz="900" dirty="0">
              <a:solidFill>
                <a:srgbClr val="888B8D">
                  <a:lumMod val="60000"/>
                  <a:lumOff val="40000"/>
                </a:srgbClr>
              </a:solidFill>
              <a:latin typeface="Calibri"/>
              <a:ea typeface="+mn-ea"/>
            </a:endParaRPr>
          </a:p>
        </p:txBody>
      </p:sp>
      <p:sp>
        <p:nvSpPr>
          <p:cNvPr id="6" name="TextBox 5"/>
          <p:cNvSpPr txBox="1"/>
          <p:nvPr/>
        </p:nvSpPr>
        <p:spPr>
          <a:xfrm>
            <a:off x="404183" y="4752975"/>
            <a:ext cx="4229099" cy="253916"/>
          </a:xfrm>
          <a:prstGeom prst="rect">
            <a:avLst/>
          </a:prstGeom>
          <a:noFill/>
        </p:spPr>
        <p:txBody>
          <a:bodyPr wrap="square" rtlCol="0">
            <a:spAutoFit/>
          </a:bodyPr>
          <a:lstStyle/>
          <a:p>
            <a:pPr defTabSz="342900" fontAlgn="auto">
              <a:spcBef>
                <a:spcPts val="0"/>
              </a:spcBef>
              <a:spcAft>
                <a:spcPts val="0"/>
              </a:spcAft>
              <a:defRPr/>
            </a:pPr>
            <a:r>
              <a:rPr lang="en-GB" sz="1050">
                <a:solidFill>
                  <a:srgbClr val="FFFFFF"/>
                </a:solidFill>
                <a:latin typeface="Calibri"/>
                <a:ea typeface="+mn-ea"/>
              </a:rPr>
              <a:t>*one single parameter to change when pushing code live</a:t>
            </a:r>
            <a:endParaRPr lang="en-US" sz="1050" dirty="0">
              <a:solidFill>
                <a:srgbClr val="FFFFFF"/>
              </a:solidFill>
              <a:latin typeface="Calibri"/>
              <a:ea typeface="+mn-ea"/>
            </a:endParaRPr>
          </a:p>
        </p:txBody>
      </p:sp>
    </p:spTree>
    <p:extLst>
      <p:ext uri="{BB962C8B-B14F-4D97-AF65-F5344CB8AC3E}">
        <p14:creationId xmlns:p14="http://schemas.microsoft.com/office/powerpoint/2010/main" val="1445311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04183" y="239456"/>
            <a:ext cx="4030270" cy="514350"/>
          </a:xfrm>
          <a:prstGeom prst="rect">
            <a:avLst/>
          </a:prstGeom>
        </p:spPr>
        <p:txBody>
          <a:bodyPr vert="horz" lIns="68580" tIns="0" rIns="68580" bIns="0" rtlCol="0" anchor="t" anchorCtr="0">
            <a:normAutofit/>
          </a:bodyPr>
          <a:lstStyle>
            <a:lvl1pPr algn="l" defTabSz="457200" rtl="0" eaLnBrk="1" latinLnBrk="0" hangingPunct="1">
              <a:spcBef>
                <a:spcPct val="0"/>
              </a:spcBef>
              <a:buNone/>
              <a:defRPr sz="4000" kern="1200">
                <a:solidFill>
                  <a:srgbClr val="003D4C"/>
                </a:solidFill>
                <a:latin typeface="Foral Pro Regular"/>
                <a:ea typeface="+mj-ea"/>
                <a:cs typeface="Foral Pro Regular"/>
              </a:defRPr>
            </a:lvl1pPr>
          </a:lstStyle>
          <a:p>
            <a:pPr defTabSz="342900" fontAlgn="auto">
              <a:spcAft>
                <a:spcPts val="0"/>
              </a:spcAft>
              <a:defRPr/>
            </a:pPr>
            <a:r>
              <a:rPr lang="en-US" sz="3000" dirty="0">
                <a:solidFill>
                  <a:srgbClr val="00AB8E"/>
                </a:solidFill>
                <a:latin typeface="Rockwell" charset="0"/>
                <a:ea typeface="Rockwell" charset="0"/>
                <a:cs typeface="Rockwell" charset="0"/>
              </a:rPr>
              <a:t>Look </a:t>
            </a:r>
            <a:r>
              <a:rPr lang="en-US" sz="3000" dirty="0">
                <a:latin typeface="Rockwell" charset="0"/>
                <a:ea typeface="Rockwell" charset="0"/>
                <a:cs typeface="Rockwell" charset="0"/>
              </a:rPr>
              <a:t>&amp; Feel</a:t>
            </a:r>
          </a:p>
        </p:txBody>
      </p:sp>
      <p:sp>
        <p:nvSpPr>
          <p:cNvPr id="62" name="Oval 61"/>
          <p:cNvSpPr/>
          <p:nvPr/>
        </p:nvSpPr>
        <p:spPr>
          <a:xfrm>
            <a:off x="8257718" y="984470"/>
            <a:ext cx="139488" cy="139488"/>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sp>
        <p:nvSpPr>
          <p:cNvPr id="93" name="Content Placeholder 2"/>
          <p:cNvSpPr txBox="1">
            <a:spLocks/>
          </p:cNvSpPr>
          <p:nvPr/>
        </p:nvSpPr>
        <p:spPr>
          <a:xfrm>
            <a:off x="220713" y="1054214"/>
            <a:ext cx="8458199" cy="3328119"/>
          </a:xfrm>
          <a:prstGeom prst="rect">
            <a:avLst/>
          </a:prstGeom>
        </p:spPr>
        <p:txBody>
          <a:bodyPr vert="horz" lIns="68580" tIns="34290" rIns="68580" bIns="34290" rtlCol="0">
            <a:noAutofit/>
          </a:bodyPr>
          <a:lstStyle>
            <a:lvl1pPr marL="342900" indent="-342900" algn="l" defTabSz="457200" rtl="0" eaLnBrk="1" latinLnBrk="0" hangingPunct="1">
              <a:spcBef>
                <a:spcPct val="20000"/>
              </a:spcBef>
              <a:buFont typeface="Arial"/>
              <a:buChar char="•"/>
              <a:defRPr sz="3200" kern="1200">
                <a:solidFill>
                  <a:schemeClr val="bg1"/>
                </a:solidFill>
                <a:latin typeface="+mn-lt"/>
                <a:ea typeface="Calibri" charset="0"/>
                <a:cs typeface="Gibson"/>
              </a:defRPr>
            </a:lvl1pPr>
            <a:lvl2pPr marL="742950" indent="-285750" algn="l" defTabSz="457200" rtl="0" eaLnBrk="1" latinLnBrk="0" hangingPunct="1">
              <a:spcBef>
                <a:spcPct val="20000"/>
              </a:spcBef>
              <a:buFont typeface="Arial"/>
              <a:buChar char="–"/>
              <a:defRPr sz="2800" kern="1200">
                <a:solidFill>
                  <a:schemeClr val="bg1"/>
                </a:solidFill>
                <a:latin typeface="+mn-lt"/>
                <a:ea typeface="Calibri" charset="0"/>
                <a:cs typeface="Gibson"/>
              </a:defRPr>
            </a:lvl2pPr>
            <a:lvl3pPr marL="1143000" indent="-228600" algn="l" defTabSz="457200" rtl="0" eaLnBrk="1" latinLnBrk="0" hangingPunct="1">
              <a:spcBef>
                <a:spcPct val="20000"/>
              </a:spcBef>
              <a:buFont typeface="Arial"/>
              <a:buChar char="•"/>
              <a:defRPr sz="2400" kern="1200">
                <a:solidFill>
                  <a:schemeClr val="bg1"/>
                </a:solidFill>
                <a:latin typeface="+mn-lt"/>
                <a:ea typeface="Calibri" charset="0"/>
                <a:cs typeface="Gibson"/>
              </a:defRPr>
            </a:lvl3pPr>
            <a:lvl4pPr marL="1600200" indent="-228600" algn="l" defTabSz="457200" rtl="0" eaLnBrk="1" latinLnBrk="0" hangingPunct="1">
              <a:spcBef>
                <a:spcPct val="20000"/>
              </a:spcBef>
              <a:buFont typeface="Arial"/>
              <a:buChar char="–"/>
              <a:defRPr sz="2000" kern="1200">
                <a:solidFill>
                  <a:schemeClr val="bg1"/>
                </a:solidFill>
                <a:latin typeface="+mn-lt"/>
                <a:ea typeface="Calibri" charset="0"/>
                <a:cs typeface="Gibson"/>
              </a:defRPr>
            </a:lvl4pPr>
            <a:lvl5pPr marL="2057400" indent="-228600" algn="l" defTabSz="457200" rtl="0" eaLnBrk="1" latinLnBrk="0" hangingPunct="1">
              <a:spcBef>
                <a:spcPct val="20000"/>
              </a:spcBef>
              <a:buFont typeface="Arial"/>
              <a:buChar char="»"/>
              <a:defRPr sz="2000" kern="1200">
                <a:solidFill>
                  <a:schemeClr val="bg1"/>
                </a:solidFill>
                <a:latin typeface="+mn-lt"/>
                <a:ea typeface="Calibri" charset="0"/>
                <a:cs typeface="Gibso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1449" indent="-171449" defTabSz="342900" fontAlgn="auto">
              <a:spcAft>
                <a:spcPts val="0"/>
              </a:spcAft>
              <a:buSzPct val="100000"/>
              <a:defRPr sz="1800"/>
            </a:pPr>
            <a:r>
              <a:rPr lang="en-GB" sz="1350" dirty="0">
                <a:solidFill>
                  <a:srgbClr val="888B8D"/>
                </a:solidFill>
                <a:latin typeface="Calibri"/>
              </a:rPr>
              <a:t>Manage design in the Configuration Hub</a:t>
            </a:r>
            <a:r>
              <a:rPr lang="en-GB" sz="1050" dirty="0">
                <a:solidFill>
                  <a:srgbClr val="888B8D"/>
                </a:solidFill>
                <a:latin typeface="Calibri"/>
              </a:rPr>
              <a:t>*</a:t>
            </a:r>
          </a:p>
          <a:p>
            <a:pPr marL="171449" indent="-171449" defTabSz="342900" fontAlgn="auto">
              <a:spcAft>
                <a:spcPts val="0"/>
              </a:spcAft>
              <a:buSzPct val="100000"/>
              <a:defRPr sz="1800"/>
            </a:pPr>
            <a:endParaRPr lang="en-GB" sz="1050" dirty="0">
              <a:solidFill>
                <a:srgbClr val="888B8D">
                  <a:lumMod val="60000"/>
                  <a:lumOff val="40000"/>
                </a:srgbClr>
              </a:solidFill>
              <a:latin typeface="Calibri"/>
            </a:endParaRPr>
          </a:p>
          <a:p>
            <a:pPr marL="171449" indent="-171449" defTabSz="342900" fontAlgn="auto">
              <a:spcAft>
                <a:spcPts val="0"/>
              </a:spcAft>
              <a:buSzPct val="100000"/>
              <a:defRPr sz="1800"/>
            </a:pPr>
            <a:r>
              <a:rPr lang="en-GB" sz="1350" dirty="0">
                <a:solidFill>
                  <a:srgbClr val="888B8D"/>
                </a:solidFill>
                <a:latin typeface="Calibri"/>
              </a:rPr>
              <a:t>Edit fonts, icons, backgrounds, buttons, etc.</a:t>
            </a:r>
          </a:p>
          <a:p>
            <a:pPr marL="171449" indent="-171449" defTabSz="342900" fontAlgn="auto">
              <a:spcAft>
                <a:spcPts val="0"/>
              </a:spcAft>
              <a:buSzPct val="100000"/>
              <a:defRPr sz="1800"/>
            </a:pPr>
            <a:endParaRPr lang="en-GB" sz="1350" dirty="0">
              <a:solidFill>
                <a:srgbClr val="888B8D"/>
              </a:solidFill>
              <a:latin typeface="Calibri"/>
            </a:endParaRPr>
          </a:p>
          <a:p>
            <a:pPr marL="171449" indent="-171449" defTabSz="342900" fontAlgn="auto">
              <a:spcAft>
                <a:spcPts val="0"/>
              </a:spcAft>
              <a:buSzPct val="100000"/>
              <a:defRPr sz="1800"/>
            </a:pPr>
            <a:r>
              <a:rPr lang="en-GB" sz="1350" dirty="0">
                <a:solidFill>
                  <a:srgbClr val="888B8D"/>
                </a:solidFill>
                <a:latin typeface="Calibri"/>
              </a:rPr>
              <a:t>Select product features</a:t>
            </a:r>
          </a:p>
          <a:p>
            <a:pPr marL="171449" indent="-171449" defTabSz="342900" fontAlgn="auto">
              <a:spcAft>
                <a:spcPts val="0"/>
              </a:spcAft>
              <a:buSzPct val="100000"/>
              <a:defRPr sz="1800"/>
            </a:pPr>
            <a:endParaRPr lang="en-GB" sz="1350" dirty="0">
              <a:solidFill>
                <a:srgbClr val="888B8D"/>
              </a:solidFill>
              <a:latin typeface="Calibri"/>
            </a:endParaRPr>
          </a:p>
          <a:p>
            <a:pPr marL="171449" indent="-171449" defTabSz="342900" fontAlgn="auto">
              <a:spcAft>
                <a:spcPts val="0"/>
              </a:spcAft>
              <a:buSzPct val="100000"/>
              <a:defRPr sz="1800"/>
            </a:pPr>
            <a:r>
              <a:rPr lang="en-GB" sz="1350" dirty="0">
                <a:solidFill>
                  <a:srgbClr val="888B8D"/>
                </a:solidFill>
                <a:latin typeface="Calibri"/>
              </a:rPr>
              <a:t>Customise email templates</a:t>
            </a:r>
          </a:p>
        </p:txBody>
      </p:sp>
      <p:sp>
        <p:nvSpPr>
          <p:cNvPr id="16" name="TextBox 15"/>
          <p:cNvSpPr txBox="1"/>
          <p:nvPr/>
        </p:nvSpPr>
        <p:spPr>
          <a:xfrm>
            <a:off x="404183" y="4752975"/>
            <a:ext cx="4229099" cy="253916"/>
          </a:xfrm>
          <a:prstGeom prst="rect">
            <a:avLst/>
          </a:prstGeom>
          <a:noFill/>
        </p:spPr>
        <p:txBody>
          <a:bodyPr wrap="square" rtlCol="0">
            <a:spAutoFit/>
          </a:bodyPr>
          <a:lstStyle/>
          <a:p>
            <a:pPr defTabSz="342900" fontAlgn="auto">
              <a:spcBef>
                <a:spcPts val="0"/>
              </a:spcBef>
              <a:spcAft>
                <a:spcPts val="0"/>
              </a:spcAft>
              <a:defRPr/>
            </a:pPr>
            <a:r>
              <a:rPr lang="en-GB" sz="1050" dirty="0">
                <a:solidFill>
                  <a:srgbClr val="FFFFFF"/>
                </a:solidFill>
                <a:latin typeface="Calibri"/>
                <a:ea typeface="+mn-ea"/>
              </a:rPr>
              <a:t>*with some limitations</a:t>
            </a:r>
            <a:endParaRPr lang="en-US" sz="1050" dirty="0">
              <a:solidFill>
                <a:srgbClr val="FFFFFF"/>
              </a:solidFill>
              <a:latin typeface="Calibri"/>
              <a:ea typeface="+mn-ea"/>
            </a:endParaRPr>
          </a:p>
        </p:txBody>
      </p:sp>
      <p:grpSp>
        <p:nvGrpSpPr>
          <p:cNvPr id="17" name="Group 16"/>
          <p:cNvGrpSpPr/>
          <p:nvPr/>
        </p:nvGrpSpPr>
        <p:grpSpPr>
          <a:xfrm>
            <a:off x="-3809" y="-8517"/>
            <a:ext cx="449043" cy="449044"/>
            <a:chOff x="-5078" y="-11356"/>
            <a:chExt cx="598724" cy="598725"/>
          </a:xfrm>
        </p:grpSpPr>
        <p:sp>
          <p:nvSpPr>
            <p:cNvPr id="20" name="Rectangle 19"/>
            <p:cNvSpPr/>
            <p:nvPr/>
          </p:nvSpPr>
          <p:spPr>
            <a:xfrm rot="10727778">
              <a:off x="-1944" y="-3843"/>
              <a:ext cx="324563" cy="324563"/>
            </a:xfrm>
            <a:prstGeom prst="rect">
              <a:avLst/>
            </a:prstGeom>
            <a:solidFill>
              <a:srgbClr val="35ABA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auto">
                <a:spcBef>
                  <a:spcPts val="0"/>
                </a:spcBef>
                <a:spcAft>
                  <a:spcPts val="0"/>
                </a:spcAft>
                <a:defRPr/>
              </a:pPr>
              <a:endParaRPr lang="en-US" sz="1350">
                <a:solidFill>
                  <a:srgbClr val="888B8D"/>
                </a:solidFill>
                <a:latin typeface="Calibri"/>
              </a:endParaRPr>
            </a:p>
          </p:txBody>
        </p:sp>
        <p:sp>
          <p:nvSpPr>
            <p:cNvPr id="21" name="Oval 20"/>
            <p:cNvSpPr/>
            <p:nvPr/>
          </p:nvSpPr>
          <p:spPr bwMode="auto">
            <a:xfrm rot="8027778">
              <a:off x="-5079" y="-11355"/>
              <a:ext cx="598725" cy="598724"/>
            </a:xfrm>
            <a:prstGeom prst="ellipse">
              <a:avLst/>
            </a:prstGeom>
            <a:solidFill>
              <a:srgbClr val="35AB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342900" fontAlgn="auto">
                <a:spcBef>
                  <a:spcPts val="0"/>
                </a:spcBef>
                <a:spcAft>
                  <a:spcPts val="0"/>
                </a:spcAft>
                <a:defRPr/>
              </a:pPr>
              <a:endParaRPr lang="en-US" sz="1350">
                <a:solidFill>
                  <a:srgbClr val="888B8D"/>
                </a:solidFill>
                <a:latin typeface="Calibri"/>
              </a:endParaRPr>
            </a:p>
          </p:txBody>
        </p:sp>
        <p:sp>
          <p:nvSpPr>
            <p:cNvPr id="22" name="Freeform 65"/>
            <p:cNvSpPr>
              <a:spLocks noEditPoints="1"/>
            </p:cNvSpPr>
            <p:nvPr/>
          </p:nvSpPr>
          <p:spPr bwMode="auto">
            <a:xfrm>
              <a:off x="113023" y="120466"/>
              <a:ext cx="344300" cy="324563"/>
            </a:xfrm>
            <a:custGeom>
              <a:avLst/>
              <a:gdLst>
                <a:gd name="T0" fmla="*/ 269 w 289"/>
                <a:gd name="T1" fmla="*/ 0 h 275"/>
                <a:gd name="T2" fmla="*/ 19 w 289"/>
                <a:gd name="T3" fmla="*/ 0 h 275"/>
                <a:gd name="T4" fmla="*/ 0 w 289"/>
                <a:gd name="T5" fmla="*/ 20 h 275"/>
                <a:gd name="T6" fmla="*/ 0 w 289"/>
                <a:gd name="T7" fmla="*/ 197 h 275"/>
                <a:gd name="T8" fmla="*/ 19 w 289"/>
                <a:gd name="T9" fmla="*/ 216 h 275"/>
                <a:gd name="T10" fmla="*/ 115 w 289"/>
                <a:gd name="T11" fmla="*/ 216 h 275"/>
                <a:gd name="T12" fmla="*/ 86 w 289"/>
                <a:gd name="T13" fmla="*/ 255 h 275"/>
                <a:gd name="T14" fmla="*/ 86 w 289"/>
                <a:gd name="T15" fmla="*/ 275 h 275"/>
                <a:gd name="T16" fmla="*/ 115 w 289"/>
                <a:gd name="T17" fmla="*/ 275 h 275"/>
                <a:gd name="T18" fmla="*/ 173 w 289"/>
                <a:gd name="T19" fmla="*/ 275 h 275"/>
                <a:gd name="T20" fmla="*/ 203 w 289"/>
                <a:gd name="T21" fmla="*/ 275 h 275"/>
                <a:gd name="T22" fmla="*/ 203 w 289"/>
                <a:gd name="T23" fmla="*/ 255 h 275"/>
                <a:gd name="T24" fmla="*/ 173 w 289"/>
                <a:gd name="T25" fmla="*/ 216 h 275"/>
                <a:gd name="T26" fmla="*/ 269 w 289"/>
                <a:gd name="T27" fmla="*/ 216 h 275"/>
                <a:gd name="T28" fmla="*/ 289 w 289"/>
                <a:gd name="T29" fmla="*/ 197 h 275"/>
                <a:gd name="T30" fmla="*/ 289 w 289"/>
                <a:gd name="T31" fmla="*/ 20 h 275"/>
                <a:gd name="T32" fmla="*/ 269 w 289"/>
                <a:gd name="T33" fmla="*/ 0 h 275"/>
                <a:gd name="T34" fmla="*/ 129 w 289"/>
                <a:gd name="T35" fmla="*/ 193 h 275"/>
                <a:gd name="T36" fmla="*/ 146 w 289"/>
                <a:gd name="T37" fmla="*/ 176 h 275"/>
                <a:gd name="T38" fmla="*/ 162 w 289"/>
                <a:gd name="T39" fmla="*/ 193 h 275"/>
                <a:gd name="T40" fmla="*/ 146 w 289"/>
                <a:gd name="T41" fmla="*/ 209 h 275"/>
                <a:gd name="T42" fmla="*/ 129 w 289"/>
                <a:gd name="T43" fmla="*/ 193 h 275"/>
                <a:gd name="T44" fmla="*/ 268 w 289"/>
                <a:gd name="T45" fmla="*/ 171 h 275"/>
                <a:gd name="T46" fmla="*/ 21 w 289"/>
                <a:gd name="T47" fmla="*/ 171 h 275"/>
                <a:gd name="T48" fmla="*/ 21 w 289"/>
                <a:gd name="T49" fmla="*/ 21 h 275"/>
                <a:gd name="T50" fmla="*/ 268 w 289"/>
                <a:gd name="T51" fmla="*/ 21 h 275"/>
                <a:gd name="T52" fmla="*/ 268 w 289"/>
                <a:gd name="T53" fmla="*/ 17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9" h="275">
                  <a:moveTo>
                    <a:pt x="269" y="0"/>
                  </a:moveTo>
                  <a:cubicBezTo>
                    <a:pt x="19" y="0"/>
                    <a:pt x="19" y="0"/>
                    <a:pt x="19" y="0"/>
                  </a:cubicBezTo>
                  <a:cubicBezTo>
                    <a:pt x="9" y="0"/>
                    <a:pt x="0" y="9"/>
                    <a:pt x="0" y="20"/>
                  </a:cubicBezTo>
                  <a:cubicBezTo>
                    <a:pt x="0" y="197"/>
                    <a:pt x="0" y="197"/>
                    <a:pt x="0" y="197"/>
                  </a:cubicBezTo>
                  <a:cubicBezTo>
                    <a:pt x="0" y="208"/>
                    <a:pt x="9" y="216"/>
                    <a:pt x="19" y="216"/>
                  </a:cubicBezTo>
                  <a:cubicBezTo>
                    <a:pt x="115" y="216"/>
                    <a:pt x="115" y="216"/>
                    <a:pt x="115" y="216"/>
                  </a:cubicBezTo>
                  <a:cubicBezTo>
                    <a:pt x="115" y="216"/>
                    <a:pt x="119" y="255"/>
                    <a:pt x="86" y="255"/>
                  </a:cubicBezTo>
                  <a:cubicBezTo>
                    <a:pt x="86" y="275"/>
                    <a:pt x="86" y="275"/>
                    <a:pt x="86" y="275"/>
                  </a:cubicBezTo>
                  <a:cubicBezTo>
                    <a:pt x="115" y="275"/>
                    <a:pt x="115" y="275"/>
                    <a:pt x="115" y="275"/>
                  </a:cubicBezTo>
                  <a:cubicBezTo>
                    <a:pt x="173" y="275"/>
                    <a:pt x="173" y="275"/>
                    <a:pt x="173" y="275"/>
                  </a:cubicBezTo>
                  <a:cubicBezTo>
                    <a:pt x="203" y="275"/>
                    <a:pt x="203" y="275"/>
                    <a:pt x="203" y="275"/>
                  </a:cubicBezTo>
                  <a:cubicBezTo>
                    <a:pt x="203" y="255"/>
                    <a:pt x="203" y="255"/>
                    <a:pt x="203" y="255"/>
                  </a:cubicBezTo>
                  <a:cubicBezTo>
                    <a:pt x="168" y="255"/>
                    <a:pt x="173" y="216"/>
                    <a:pt x="173" y="216"/>
                  </a:cubicBezTo>
                  <a:cubicBezTo>
                    <a:pt x="269" y="216"/>
                    <a:pt x="269" y="216"/>
                    <a:pt x="269" y="216"/>
                  </a:cubicBezTo>
                  <a:cubicBezTo>
                    <a:pt x="280" y="216"/>
                    <a:pt x="289" y="208"/>
                    <a:pt x="289" y="197"/>
                  </a:cubicBezTo>
                  <a:cubicBezTo>
                    <a:pt x="289" y="20"/>
                    <a:pt x="289" y="20"/>
                    <a:pt x="289" y="20"/>
                  </a:cubicBezTo>
                  <a:cubicBezTo>
                    <a:pt x="289" y="9"/>
                    <a:pt x="280" y="0"/>
                    <a:pt x="269" y="0"/>
                  </a:cubicBezTo>
                  <a:close/>
                  <a:moveTo>
                    <a:pt x="129" y="193"/>
                  </a:moveTo>
                  <a:cubicBezTo>
                    <a:pt x="129" y="184"/>
                    <a:pt x="136" y="176"/>
                    <a:pt x="146" y="176"/>
                  </a:cubicBezTo>
                  <a:cubicBezTo>
                    <a:pt x="155" y="176"/>
                    <a:pt x="162" y="184"/>
                    <a:pt x="162" y="193"/>
                  </a:cubicBezTo>
                  <a:cubicBezTo>
                    <a:pt x="162" y="202"/>
                    <a:pt x="155" y="209"/>
                    <a:pt x="146" y="209"/>
                  </a:cubicBezTo>
                  <a:cubicBezTo>
                    <a:pt x="136" y="209"/>
                    <a:pt x="129" y="202"/>
                    <a:pt x="129" y="193"/>
                  </a:cubicBezTo>
                  <a:close/>
                  <a:moveTo>
                    <a:pt x="268" y="171"/>
                  </a:moveTo>
                  <a:cubicBezTo>
                    <a:pt x="21" y="171"/>
                    <a:pt x="21" y="171"/>
                    <a:pt x="21" y="171"/>
                  </a:cubicBezTo>
                  <a:cubicBezTo>
                    <a:pt x="21" y="21"/>
                    <a:pt x="21" y="21"/>
                    <a:pt x="21" y="21"/>
                  </a:cubicBezTo>
                  <a:cubicBezTo>
                    <a:pt x="268" y="21"/>
                    <a:pt x="268" y="21"/>
                    <a:pt x="268" y="21"/>
                  </a:cubicBezTo>
                  <a:lnTo>
                    <a:pt x="268" y="171"/>
                  </a:lnTo>
                  <a:close/>
                </a:path>
              </a:pathLst>
            </a:custGeom>
            <a:solidFill>
              <a:schemeClr val="bg2"/>
            </a:solidFill>
            <a:ln>
              <a:noFill/>
            </a:ln>
            <a:extLst/>
          </p:spPr>
          <p:txBody>
            <a:bodyPr/>
            <a:lstStyle/>
            <a:p>
              <a:pPr defTabSz="342900" fontAlgn="auto">
                <a:spcBef>
                  <a:spcPts val="0"/>
                </a:spcBef>
                <a:spcAft>
                  <a:spcPts val="0"/>
                </a:spcAft>
                <a:defRPr/>
              </a:pPr>
              <a:endParaRPr lang="en-US" sz="1350">
                <a:solidFill>
                  <a:srgbClr val="00AB8E"/>
                </a:solidFill>
                <a:latin typeface="Calibri"/>
                <a:ea typeface="+mn-ea"/>
              </a:endParaRPr>
            </a:p>
          </p:txBody>
        </p:sp>
      </p:grpSp>
      <p:pic>
        <p:nvPicPr>
          <p:cNvPr id="3" name="Picture 2">
            <a:extLst>
              <a:ext uri="{FF2B5EF4-FFF2-40B4-BE49-F238E27FC236}">
                <a16:creationId xmlns:a16="http://schemas.microsoft.com/office/drawing/2014/main" id="{36B3937B-7D60-4A51-B720-ACFCFB15630D}"/>
              </a:ext>
            </a:extLst>
          </p:cNvPr>
          <p:cNvPicPr>
            <a:picLocks noChangeAspect="1"/>
          </p:cNvPicPr>
          <p:nvPr/>
        </p:nvPicPr>
        <p:blipFill>
          <a:blip r:embed="rId3"/>
          <a:stretch>
            <a:fillRect/>
          </a:stretch>
        </p:blipFill>
        <p:spPr>
          <a:xfrm>
            <a:off x="3552484" y="1424367"/>
            <a:ext cx="5496923" cy="2957967"/>
          </a:xfrm>
          <a:prstGeom prst="rect">
            <a:avLst/>
          </a:prstGeom>
        </p:spPr>
      </p:pic>
    </p:spTree>
    <p:extLst>
      <p:ext uri="{BB962C8B-B14F-4D97-AF65-F5344CB8AC3E}">
        <p14:creationId xmlns:p14="http://schemas.microsoft.com/office/powerpoint/2010/main" val="254470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project traps</a:t>
            </a:r>
          </a:p>
        </p:txBody>
      </p:sp>
      <p:graphicFrame>
        <p:nvGraphicFramePr>
          <p:cNvPr id="4" name="Table 3">
            <a:extLst>
              <a:ext uri="{FF2B5EF4-FFF2-40B4-BE49-F238E27FC236}">
                <a16:creationId xmlns:a16="http://schemas.microsoft.com/office/drawing/2014/main" id="{B19EEEA4-F471-45DE-AC47-1BA85DD3121C}"/>
              </a:ext>
            </a:extLst>
          </p:cNvPr>
          <p:cNvGraphicFramePr>
            <a:graphicFrameLocks noGrp="1"/>
          </p:cNvGraphicFramePr>
          <p:nvPr>
            <p:extLst>
              <p:ext uri="{D42A27DB-BD31-4B8C-83A1-F6EECF244321}">
                <p14:modId xmlns:p14="http://schemas.microsoft.com/office/powerpoint/2010/main" val="2617153962"/>
              </p:ext>
            </p:extLst>
          </p:nvPr>
        </p:nvGraphicFramePr>
        <p:xfrm>
          <a:off x="564724" y="879785"/>
          <a:ext cx="7824405" cy="3882212"/>
        </p:xfrm>
        <a:graphic>
          <a:graphicData uri="http://schemas.openxmlformats.org/drawingml/2006/table">
            <a:tbl>
              <a:tblPr firstRow="1" bandRow="1">
                <a:effectLst>
                  <a:outerShdw blurRad="317500" dist="76200" dir="2700000" sx="102000" sy="102000" algn="tl" rotWithShape="0">
                    <a:schemeClr val="bg1">
                      <a:lumMod val="50000"/>
                      <a:alpha val="20000"/>
                    </a:schemeClr>
                  </a:outerShdw>
                </a:effectLst>
                <a:tableStyleId>{5C22544A-7EE6-4342-B048-85BDC9FD1C3A}</a:tableStyleId>
              </a:tblPr>
              <a:tblGrid>
                <a:gridCol w="2608135">
                  <a:extLst>
                    <a:ext uri="{9D8B030D-6E8A-4147-A177-3AD203B41FA5}">
                      <a16:colId xmlns:a16="http://schemas.microsoft.com/office/drawing/2014/main" val="452655008"/>
                    </a:ext>
                  </a:extLst>
                </a:gridCol>
                <a:gridCol w="2608135">
                  <a:extLst>
                    <a:ext uri="{9D8B030D-6E8A-4147-A177-3AD203B41FA5}">
                      <a16:colId xmlns:a16="http://schemas.microsoft.com/office/drawing/2014/main" val="2345299969"/>
                    </a:ext>
                  </a:extLst>
                </a:gridCol>
                <a:gridCol w="2608135">
                  <a:extLst>
                    <a:ext uri="{9D8B030D-6E8A-4147-A177-3AD203B41FA5}">
                      <a16:colId xmlns:a16="http://schemas.microsoft.com/office/drawing/2014/main" val="3348163615"/>
                    </a:ext>
                  </a:extLst>
                </a:gridCol>
              </a:tblGrid>
              <a:tr h="565578">
                <a:tc>
                  <a:txBody>
                    <a:bodyPr/>
                    <a:lstStyle/>
                    <a:p>
                      <a:pPr algn="l"/>
                      <a:r>
                        <a:rPr lang="en-US" sz="1500" dirty="0">
                          <a:latin typeface="Corbel" charset="0"/>
                          <a:ea typeface="Corbel" charset="0"/>
                          <a:cs typeface="Corbel" charset="0"/>
                        </a:rPr>
                        <a:t>Risk</a:t>
                      </a:r>
                    </a:p>
                  </a:txBody>
                  <a:tcPr anchor="ctr">
                    <a:gradFill>
                      <a:gsLst>
                        <a:gs pos="0">
                          <a:schemeClr val="accent3"/>
                        </a:gs>
                        <a:gs pos="100000">
                          <a:srgbClr val="AC2F7A"/>
                        </a:gs>
                      </a:gsLst>
                      <a:lin ang="4200000" scaled="0"/>
                    </a:gradFill>
                  </a:tcPr>
                </a:tc>
                <a:tc>
                  <a:txBody>
                    <a:bodyPr/>
                    <a:lstStyle/>
                    <a:p>
                      <a:pPr algn="l"/>
                      <a:r>
                        <a:rPr lang="en-US" sz="1500" dirty="0">
                          <a:latin typeface="Corbel" charset="0"/>
                          <a:ea typeface="Corbel" charset="0"/>
                          <a:cs typeface="Corbel" charset="0"/>
                        </a:rPr>
                        <a:t>Impact</a:t>
                      </a:r>
                    </a:p>
                  </a:txBody>
                  <a:tcPr anchor="ctr">
                    <a:gradFill>
                      <a:gsLst>
                        <a:gs pos="0">
                          <a:schemeClr val="accent3"/>
                        </a:gs>
                        <a:gs pos="100000">
                          <a:srgbClr val="AC2F7A"/>
                        </a:gs>
                      </a:gsLst>
                      <a:lin ang="4200000" scaled="0"/>
                    </a:gradFill>
                  </a:tcPr>
                </a:tc>
                <a:tc>
                  <a:txBody>
                    <a:bodyPr/>
                    <a:lstStyle/>
                    <a:p>
                      <a:pPr algn="l">
                        <a:lnSpc>
                          <a:spcPct val="100000"/>
                        </a:lnSpc>
                      </a:pPr>
                      <a:r>
                        <a:rPr lang="en-US" sz="1500" dirty="0">
                          <a:latin typeface="Corbel" charset="0"/>
                          <a:ea typeface="Corbel" charset="0"/>
                          <a:cs typeface="Corbel" charset="0"/>
                        </a:rPr>
                        <a:t>Mitigation</a:t>
                      </a:r>
                    </a:p>
                  </a:txBody>
                  <a:tcPr anchor="ctr">
                    <a:gradFill>
                      <a:gsLst>
                        <a:gs pos="0">
                          <a:schemeClr val="accent3"/>
                        </a:gs>
                        <a:gs pos="100000">
                          <a:srgbClr val="AC2F7A"/>
                        </a:gs>
                      </a:gsLst>
                      <a:lin ang="4200000" scaled="0"/>
                    </a:gradFill>
                  </a:tcPr>
                </a:tc>
                <a:extLst>
                  <a:ext uri="{0D108BD9-81ED-4DB2-BD59-A6C34878D82A}">
                    <a16:rowId xmlns:a16="http://schemas.microsoft.com/office/drawing/2014/main" val="3138665174"/>
                  </a:ext>
                </a:extLst>
              </a:tr>
              <a:tr h="573434">
                <a:tc>
                  <a:txBody>
                    <a:bodyPr/>
                    <a:lstStyle/>
                    <a:p>
                      <a:pPr algn="l"/>
                      <a:r>
                        <a:rPr lang="en-US" sz="1200" b="0" i="0" dirty="0">
                          <a:solidFill>
                            <a:schemeClr val="tx1"/>
                          </a:solidFill>
                          <a:latin typeface="Corbel" charset="0"/>
                          <a:ea typeface="Corbel" charset="0"/>
                          <a:cs typeface="Corbel" charset="0"/>
                        </a:rPr>
                        <a:t>Bazaarvoice does not have access to a staging/test environment</a:t>
                      </a:r>
                    </a:p>
                  </a:txBody>
                  <a:tcPr marL="182880" anchor="ctr">
                    <a:solidFill>
                      <a:schemeClr val="bg1">
                        <a:lumMod val="95000"/>
                      </a:schemeClr>
                    </a:solidFill>
                  </a:tcPr>
                </a:tc>
                <a:tc>
                  <a:txBody>
                    <a:bodyPr/>
                    <a:lstStyle/>
                    <a:p>
                      <a:pPr marL="0" marR="0" indent="0" algn="l" defTabSz="914354" rtl="0"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Corbel" charset="0"/>
                          <a:ea typeface="Corbel" charset="0"/>
                          <a:cs typeface="Corbel" charset="0"/>
                        </a:rPr>
                        <a:t>Code integration without testing/QA lead to project delays and possible interruptions in production</a:t>
                      </a:r>
                    </a:p>
                  </a:txBody>
                  <a:tcPr marL="182880" anchor="ctr">
                    <a:solidFill>
                      <a:schemeClr val="bg1">
                        <a:lumMod val="95000"/>
                      </a:schemeClr>
                    </a:solidFill>
                  </a:tcPr>
                </a:tc>
                <a:tc>
                  <a:txBody>
                    <a:bodyPr/>
                    <a:lstStyle/>
                    <a:p>
                      <a:pPr marL="0" marR="0" indent="0" algn="l" defTabSz="914354" rtl="0" eaLnBrk="1" fontAlgn="auto" latinLnBrk="0" hangingPunct="1">
                        <a:lnSpc>
                          <a:spcPts val="1200"/>
                        </a:lnSpc>
                        <a:spcBef>
                          <a:spcPts val="0"/>
                        </a:spcBef>
                        <a:spcAft>
                          <a:spcPts val="0"/>
                        </a:spcAft>
                        <a:buClrTx/>
                        <a:buSzTx/>
                        <a:buFontTx/>
                        <a:buNone/>
                        <a:tabLst/>
                        <a:defRPr/>
                      </a:pPr>
                      <a:r>
                        <a:rPr lang="en-US" sz="1200" b="0" i="0" dirty="0">
                          <a:solidFill>
                            <a:schemeClr val="tx1"/>
                          </a:solidFill>
                          <a:latin typeface="Corbel" charset="0"/>
                          <a:ea typeface="Corbel" charset="0"/>
                          <a:cs typeface="Corbel" charset="0"/>
                        </a:rPr>
                        <a:t>Provide a staging/test environment</a:t>
                      </a:r>
                    </a:p>
                  </a:txBody>
                  <a:tcPr marL="182880" anchor="ctr">
                    <a:solidFill>
                      <a:schemeClr val="bg1">
                        <a:lumMod val="95000"/>
                      </a:schemeClr>
                    </a:solidFill>
                  </a:tcPr>
                </a:tc>
                <a:extLst>
                  <a:ext uri="{0D108BD9-81ED-4DB2-BD59-A6C34878D82A}">
                    <a16:rowId xmlns:a16="http://schemas.microsoft.com/office/drawing/2014/main" val="1519462745"/>
                  </a:ext>
                </a:extLst>
              </a:tr>
              <a:tr h="573434">
                <a:tc>
                  <a:txBody>
                    <a:bodyPr/>
                    <a:lstStyle/>
                    <a:p>
                      <a:pPr algn="l"/>
                      <a:r>
                        <a:rPr lang="en-US" sz="1200" b="0" i="0" dirty="0">
                          <a:solidFill>
                            <a:schemeClr val="tx1"/>
                          </a:solidFill>
                          <a:latin typeface="Corbel" charset="0"/>
                          <a:ea typeface="Corbel" charset="0"/>
                          <a:cs typeface="Corbel" charset="0"/>
                        </a:rPr>
                        <a:t>Feedback from QA is not integrated or not integrated within the project timeline</a:t>
                      </a:r>
                    </a:p>
                  </a:txBody>
                  <a:tcPr marL="182880" anchor="ctr">
                    <a:solidFill>
                      <a:schemeClr val="tx1">
                        <a:lumMod val="10000"/>
                        <a:lumOff val="90000"/>
                      </a:schemeClr>
                    </a:solidFill>
                  </a:tcPr>
                </a:tc>
                <a:tc>
                  <a:txBody>
                    <a:bodyPr/>
                    <a:lstStyle/>
                    <a:p>
                      <a:pPr marL="0" marR="0" indent="0" algn="l" defTabSz="914354" rtl="0"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Corbel" charset="0"/>
                          <a:ea typeface="Corbel" charset="0"/>
                          <a:cs typeface="Corbel" charset="0"/>
                        </a:rPr>
                        <a:t>Scope as described in SOW is not available and possible delays to go-live dates</a:t>
                      </a:r>
                    </a:p>
                  </a:txBody>
                  <a:tcPr marL="182880" anchor="ctr">
                    <a:solidFill>
                      <a:schemeClr val="tx1">
                        <a:lumMod val="10000"/>
                        <a:lumOff val="90000"/>
                      </a:schemeClr>
                    </a:solidFill>
                  </a:tcPr>
                </a:tc>
                <a:tc>
                  <a:txBody>
                    <a:bodyPr/>
                    <a:lstStyle/>
                    <a:p>
                      <a:pPr marL="0" marR="0" indent="0" algn="l" defTabSz="914354" rtl="0" eaLnBrk="1" fontAlgn="auto" latinLnBrk="0" hangingPunct="1">
                        <a:lnSpc>
                          <a:spcPts val="1200"/>
                        </a:lnSpc>
                        <a:spcBef>
                          <a:spcPts val="0"/>
                        </a:spcBef>
                        <a:spcAft>
                          <a:spcPts val="0"/>
                        </a:spcAft>
                        <a:buClrTx/>
                        <a:buSzTx/>
                        <a:buFontTx/>
                        <a:buNone/>
                        <a:tabLst/>
                        <a:defRPr/>
                      </a:pPr>
                      <a:r>
                        <a:rPr lang="en-US" sz="1200" b="0" i="0" dirty="0">
                          <a:solidFill>
                            <a:schemeClr val="tx1"/>
                          </a:solidFill>
                          <a:latin typeface="Corbel" charset="0"/>
                          <a:ea typeface="Corbel" charset="0"/>
                          <a:cs typeface="Corbel" charset="0"/>
                        </a:rPr>
                        <a:t>Integrate feedback and check with your project team for any questions</a:t>
                      </a:r>
                    </a:p>
                  </a:txBody>
                  <a:tcPr marL="182880" anchor="ctr">
                    <a:solidFill>
                      <a:schemeClr val="tx1">
                        <a:lumMod val="10000"/>
                        <a:lumOff val="90000"/>
                      </a:schemeClr>
                    </a:solidFill>
                  </a:tcPr>
                </a:tc>
                <a:extLst>
                  <a:ext uri="{0D108BD9-81ED-4DB2-BD59-A6C34878D82A}">
                    <a16:rowId xmlns:a16="http://schemas.microsoft.com/office/drawing/2014/main" val="569762333"/>
                  </a:ext>
                </a:extLst>
              </a:tr>
              <a:tr h="573434">
                <a:tc>
                  <a:txBody>
                    <a:bodyPr/>
                    <a:lstStyle/>
                    <a:p>
                      <a:pPr algn="l"/>
                      <a:r>
                        <a:rPr lang="en-US" sz="1200" b="0" i="0" dirty="0">
                          <a:solidFill>
                            <a:schemeClr val="tx1"/>
                          </a:solidFill>
                          <a:latin typeface="Corbel" charset="0"/>
                          <a:ea typeface="Corbel" charset="0"/>
                          <a:cs typeface="Corbel" charset="0"/>
                        </a:rPr>
                        <a:t>Resourcing (holidays)</a:t>
                      </a:r>
                    </a:p>
                  </a:txBody>
                  <a:tcPr marL="182880" anchor="ctr">
                    <a:solidFill>
                      <a:schemeClr val="bg1">
                        <a:lumMod val="95000"/>
                      </a:schemeClr>
                    </a:solidFill>
                  </a:tcPr>
                </a:tc>
                <a:tc>
                  <a:txBody>
                    <a:bodyPr/>
                    <a:lstStyle/>
                    <a:p>
                      <a:pPr marL="0" marR="0" indent="0" algn="l" defTabSz="914354" rtl="0"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Corbel" charset="0"/>
                          <a:ea typeface="Corbel" charset="0"/>
                          <a:cs typeface="Corbel" charset="0"/>
                        </a:rPr>
                        <a:t>Delays in projects</a:t>
                      </a:r>
                    </a:p>
                  </a:txBody>
                  <a:tcPr marL="182880" anchor="ctr">
                    <a:solidFill>
                      <a:schemeClr val="bg1">
                        <a:lumMod val="95000"/>
                      </a:schemeClr>
                    </a:solidFill>
                  </a:tcPr>
                </a:tc>
                <a:tc>
                  <a:txBody>
                    <a:bodyPr/>
                    <a:lstStyle/>
                    <a:p>
                      <a:pPr marL="0" marR="0" indent="0" algn="l" defTabSz="914354" rtl="0" eaLnBrk="1" fontAlgn="auto" latinLnBrk="0" hangingPunct="1">
                        <a:lnSpc>
                          <a:spcPts val="1200"/>
                        </a:lnSpc>
                        <a:spcBef>
                          <a:spcPts val="0"/>
                        </a:spcBef>
                        <a:spcAft>
                          <a:spcPts val="0"/>
                        </a:spcAft>
                        <a:buClrTx/>
                        <a:buSzTx/>
                        <a:buFontTx/>
                        <a:buNone/>
                        <a:tabLst/>
                        <a:defRPr/>
                      </a:pPr>
                      <a:r>
                        <a:rPr lang="en-US" sz="1200" b="0" i="0" dirty="0">
                          <a:solidFill>
                            <a:schemeClr val="tx1"/>
                          </a:solidFill>
                          <a:latin typeface="Corbel" charset="0"/>
                          <a:ea typeface="Corbel" charset="0"/>
                          <a:cs typeface="Corbel" charset="0"/>
                        </a:rPr>
                        <a:t>Communicate personal leave as early as possible</a:t>
                      </a:r>
                    </a:p>
                  </a:txBody>
                  <a:tcPr marL="182880" anchor="ctr">
                    <a:solidFill>
                      <a:schemeClr val="bg1">
                        <a:lumMod val="95000"/>
                      </a:schemeClr>
                    </a:solidFill>
                  </a:tcPr>
                </a:tc>
                <a:extLst>
                  <a:ext uri="{0D108BD9-81ED-4DB2-BD59-A6C34878D82A}">
                    <a16:rowId xmlns:a16="http://schemas.microsoft.com/office/drawing/2014/main" val="3898866183"/>
                  </a:ext>
                </a:extLst>
              </a:tr>
              <a:tr h="573434">
                <a:tc>
                  <a:txBody>
                    <a:bodyPr/>
                    <a:lstStyle/>
                    <a:p>
                      <a:pPr algn="l"/>
                      <a:r>
                        <a:rPr lang="en-US" sz="1200" b="0" i="0" dirty="0">
                          <a:solidFill>
                            <a:schemeClr val="tx1"/>
                          </a:solidFill>
                          <a:latin typeface="Corbel" charset="0"/>
                          <a:ea typeface="Corbel" charset="0"/>
                          <a:cs typeface="Corbel" charset="0"/>
                        </a:rPr>
                        <a:t>Team members unable to complete tasks within allotted project days/hours</a:t>
                      </a:r>
                    </a:p>
                  </a:txBody>
                  <a:tcPr marL="182880" anchor="ctr">
                    <a:solidFill>
                      <a:schemeClr val="tx1">
                        <a:lumMod val="10000"/>
                        <a:lumOff val="90000"/>
                      </a:schemeClr>
                    </a:solidFill>
                  </a:tcPr>
                </a:tc>
                <a:tc>
                  <a:txBody>
                    <a:bodyPr/>
                    <a:lstStyle/>
                    <a:p>
                      <a:pPr marL="0" marR="0" indent="0" algn="l" defTabSz="914354" rtl="0"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Corbel" charset="0"/>
                          <a:ea typeface="Corbel" charset="0"/>
                          <a:cs typeface="Corbel" charset="0"/>
                        </a:rPr>
                        <a:t>Additional cost to the project</a:t>
                      </a:r>
                    </a:p>
                  </a:txBody>
                  <a:tcPr marL="182880" anchor="ctr">
                    <a:solidFill>
                      <a:schemeClr val="tx1">
                        <a:lumMod val="10000"/>
                        <a:lumOff val="90000"/>
                      </a:schemeClr>
                    </a:solidFill>
                  </a:tcPr>
                </a:tc>
                <a:tc>
                  <a:txBody>
                    <a:bodyPr/>
                    <a:lstStyle/>
                    <a:p>
                      <a:pPr marL="0" marR="0" indent="0" algn="l" defTabSz="914354" rtl="0" eaLnBrk="1" fontAlgn="auto" latinLnBrk="0" hangingPunct="1">
                        <a:lnSpc>
                          <a:spcPts val="1200"/>
                        </a:lnSpc>
                        <a:spcBef>
                          <a:spcPts val="0"/>
                        </a:spcBef>
                        <a:spcAft>
                          <a:spcPts val="0"/>
                        </a:spcAft>
                        <a:buClrTx/>
                        <a:buSzTx/>
                        <a:buFontTx/>
                        <a:buNone/>
                        <a:tabLst/>
                        <a:defRPr/>
                      </a:pPr>
                      <a:r>
                        <a:rPr lang="en-US" sz="1200" b="0" i="0" dirty="0">
                          <a:solidFill>
                            <a:schemeClr val="tx1"/>
                          </a:solidFill>
                          <a:latin typeface="Corbel" charset="0"/>
                          <a:ea typeface="Corbel" charset="0"/>
                          <a:cs typeface="Corbel" charset="0"/>
                        </a:rPr>
                        <a:t>Ensure your team is prepared to meet the deadlines ahead of project kick-off</a:t>
                      </a:r>
                    </a:p>
                  </a:txBody>
                  <a:tcPr marL="182880" anchor="ctr">
                    <a:solidFill>
                      <a:schemeClr val="tx1">
                        <a:lumMod val="10000"/>
                        <a:lumOff val="90000"/>
                      </a:schemeClr>
                    </a:solidFill>
                  </a:tcPr>
                </a:tc>
                <a:extLst>
                  <a:ext uri="{0D108BD9-81ED-4DB2-BD59-A6C34878D82A}">
                    <a16:rowId xmlns:a16="http://schemas.microsoft.com/office/drawing/2014/main" val="1802684522"/>
                  </a:ext>
                </a:extLst>
              </a:tr>
              <a:tr h="573434">
                <a:tc>
                  <a:txBody>
                    <a:bodyPr/>
                    <a:lstStyle/>
                    <a:p>
                      <a:r>
                        <a:rPr lang="en-GB" sz="1200" b="0" i="0" kern="1200" dirty="0">
                          <a:solidFill>
                            <a:schemeClr val="tx1"/>
                          </a:solidFill>
                          <a:latin typeface="Corbel" charset="0"/>
                          <a:cs typeface="Calibri Regular" charset="0"/>
                        </a:rPr>
                        <a:t>Business team didn’t understand the required tasks and impact of customer generated content</a:t>
                      </a:r>
                    </a:p>
                  </a:txBody>
                  <a:tcPr marL="137160" marR="137160" marT="137160" marB="137160">
                    <a:solidFill>
                      <a:schemeClr val="tx1">
                        <a:lumMod val="10000"/>
                        <a:lumOff val="90000"/>
                      </a:schemeClr>
                    </a:solidFill>
                  </a:tcPr>
                </a:tc>
                <a:tc>
                  <a:txBody>
                    <a:bodyPr/>
                    <a:lstStyle/>
                    <a:p>
                      <a:pPr marL="0" indent="0">
                        <a:buFontTx/>
                        <a:buNone/>
                      </a:pPr>
                      <a:r>
                        <a:rPr lang="en-GB" sz="1200" b="0" i="0" kern="1200" dirty="0">
                          <a:solidFill>
                            <a:schemeClr val="tx1"/>
                          </a:solidFill>
                          <a:latin typeface="Corbel" charset="0"/>
                          <a:cs typeface="Calibri Regular" charset="0"/>
                        </a:rPr>
                        <a:t>Project slowed down and not successful due to lack of involvement and global vision</a:t>
                      </a:r>
                    </a:p>
                  </a:txBody>
                  <a:tcPr marL="137160" marR="137160" marT="137160" marB="137160">
                    <a:solidFill>
                      <a:schemeClr val="tx1">
                        <a:lumMod val="10000"/>
                        <a:lumOff val="90000"/>
                      </a:schemeClr>
                    </a:solidFill>
                  </a:tcPr>
                </a:tc>
                <a:tc>
                  <a:txBody>
                    <a:bodyPr/>
                    <a:lstStyle/>
                    <a:p>
                      <a:r>
                        <a:rPr lang="en-GB" sz="1200" b="0" i="0" kern="1200" dirty="0">
                          <a:solidFill>
                            <a:schemeClr val="tx1"/>
                          </a:solidFill>
                          <a:latin typeface="Corbel" charset="0"/>
                          <a:cs typeface="Calibri Regular" charset="0"/>
                        </a:rPr>
                        <a:t>Proper involvement of the business team</a:t>
                      </a:r>
                    </a:p>
                  </a:txBody>
                  <a:tcPr marL="137160" marR="137160" marT="137160" marB="137160">
                    <a:solidFill>
                      <a:schemeClr val="tx1">
                        <a:lumMod val="10000"/>
                        <a:lumOff val="90000"/>
                      </a:schemeClr>
                    </a:solidFill>
                  </a:tcPr>
                </a:tc>
                <a:extLst>
                  <a:ext uri="{0D108BD9-81ED-4DB2-BD59-A6C34878D82A}">
                    <a16:rowId xmlns:a16="http://schemas.microsoft.com/office/drawing/2014/main" val="3354745251"/>
                  </a:ext>
                </a:extLst>
              </a:tr>
            </a:tbl>
          </a:graphicData>
        </a:graphic>
      </p:graphicFrame>
    </p:spTree>
    <p:extLst>
      <p:ext uri="{BB962C8B-B14F-4D97-AF65-F5344CB8AC3E}">
        <p14:creationId xmlns:p14="http://schemas.microsoft.com/office/powerpoint/2010/main" val="1835073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Communication</a:t>
            </a:r>
          </a:p>
        </p:txBody>
      </p:sp>
      <p:sp>
        <p:nvSpPr>
          <p:cNvPr id="34" name="Content Placeholder 3"/>
          <p:cNvSpPr txBox="1">
            <a:spLocks/>
          </p:cNvSpPr>
          <p:nvPr/>
        </p:nvSpPr>
        <p:spPr>
          <a:xfrm>
            <a:off x="215900" y="973620"/>
            <a:ext cx="8743950" cy="3779864"/>
          </a:xfrm>
          <a:prstGeom prst="rect">
            <a:avLst/>
          </a:prstGeom>
        </p:spPr>
        <p:txBody>
          <a:bodyPr/>
          <a:lstStyle>
            <a:lvl1pPr marL="114300" indent="-228600" algn="l" rtl="0" eaLnBrk="1" fontAlgn="base" hangingPunct="1">
              <a:spcBef>
                <a:spcPct val="0"/>
              </a:spcBef>
              <a:spcAft>
                <a:spcPts val="1200"/>
              </a:spcAft>
              <a:buClr>
                <a:schemeClr val="bg2"/>
              </a:buClr>
              <a:buFont typeface="Arial" charset="0"/>
              <a:buChar char="•"/>
              <a:defRPr sz="1800" b="0" i="0" kern="1200">
                <a:solidFill>
                  <a:srgbClr val="5F5F5F"/>
                </a:solidFill>
                <a:latin typeface="Gibson" charset="0"/>
                <a:ea typeface="Gibson" charset="0"/>
                <a:cs typeface="Gibson"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charset="0"/>
                <a:ea typeface="Gibson" charset="0"/>
                <a:cs typeface="Gibson"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charset="0"/>
                <a:ea typeface="Gibson" charset="0"/>
                <a:cs typeface="Gibson"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charset="0"/>
                <a:ea typeface="Gibson" charset="0"/>
                <a:cs typeface="Gibson"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charset="0"/>
                <a:ea typeface="Gibson" charset="0"/>
                <a:cs typeface="Gibson"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ts val="600"/>
              </a:spcAft>
              <a:buNone/>
            </a:pPr>
            <a:r>
              <a:rPr lang="en-US" b="1" dirty="0">
                <a:solidFill>
                  <a:schemeClr val="bg2"/>
                </a:solidFill>
                <a:latin typeface="Corbel" charset="0"/>
                <a:ea typeface="Corbel" charset="0"/>
                <a:cs typeface="Corbel" charset="0"/>
              </a:rPr>
              <a:t>Basecamp</a:t>
            </a:r>
          </a:p>
          <a:p>
            <a:pPr marL="0" indent="0">
              <a:spcAft>
                <a:spcPts val="1800"/>
              </a:spcAft>
              <a:buNone/>
            </a:pPr>
            <a:r>
              <a:rPr lang="en-US" sz="1200" dirty="0">
                <a:solidFill>
                  <a:schemeClr val="tx1"/>
                </a:solidFill>
                <a:latin typeface="Corbel" charset="0"/>
                <a:ea typeface="Corbel" charset="0"/>
                <a:cs typeface="Corbel" charset="0"/>
              </a:rPr>
              <a:t>Basecamp will be used for all project communications in order to maintain control of message threads, documentation, contact information, status reports and project milestones</a:t>
            </a:r>
          </a:p>
          <a:p>
            <a:pPr marL="0" indent="0">
              <a:spcAft>
                <a:spcPts val="600"/>
              </a:spcAft>
              <a:buNone/>
            </a:pPr>
            <a:r>
              <a:rPr lang="en-US" b="1" dirty="0">
                <a:solidFill>
                  <a:schemeClr val="bg2"/>
                </a:solidFill>
                <a:latin typeface="Corbel" charset="0"/>
              </a:rPr>
              <a:t>Status Reports</a:t>
            </a:r>
          </a:p>
          <a:p>
            <a:pPr marL="0" indent="0">
              <a:spcAft>
                <a:spcPts val="1800"/>
              </a:spcAft>
              <a:buNone/>
            </a:pPr>
            <a:r>
              <a:rPr lang="en-US" sz="1200" dirty="0">
                <a:solidFill>
                  <a:schemeClr val="tx1"/>
                </a:solidFill>
                <a:latin typeface="Corbel" charset="0"/>
                <a:ea typeface="Corbel" charset="0"/>
                <a:cs typeface="Corbel" charset="0"/>
              </a:rPr>
              <a:t>A status report will be provided regularly and include the overall status and progress of the project</a:t>
            </a:r>
          </a:p>
          <a:p>
            <a:pPr marL="0" indent="0">
              <a:spcAft>
                <a:spcPts val="600"/>
              </a:spcAft>
              <a:buNone/>
            </a:pPr>
            <a:r>
              <a:rPr lang="en-US" b="1" dirty="0">
                <a:solidFill>
                  <a:schemeClr val="bg2"/>
                </a:solidFill>
                <a:latin typeface="Corbel" charset="0"/>
              </a:rPr>
              <a:t>Open Communication</a:t>
            </a:r>
          </a:p>
          <a:p>
            <a:pPr marL="0" indent="0">
              <a:spcAft>
                <a:spcPts val="1800"/>
              </a:spcAft>
              <a:buNone/>
            </a:pPr>
            <a:r>
              <a:rPr lang="en-US" sz="1200" dirty="0">
                <a:solidFill>
                  <a:schemeClr val="tx1"/>
                </a:solidFill>
                <a:latin typeface="Corbel" charset="0"/>
                <a:ea typeface="Corbel" charset="0"/>
                <a:cs typeface="Corbel" charset="0"/>
              </a:rPr>
              <a:t>You will have full access and open communication to your Engagement Manager and Technical Consultant via Basecamp messages and office phone. Our team commits to respond to your requests as quickly as possible. Keep in mind that to maintain high quality in our deliverables and responses across a portfolio of clients, we will have ”heads down” time to focus on complex tasks.</a:t>
            </a:r>
          </a:p>
          <a:p>
            <a:pPr marL="0" indent="0">
              <a:spcAft>
                <a:spcPts val="600"/>
              </a:spcAft>
              <a:buNone/>
            </a:pPr>
            <a:r>
              <a:rPr lang="en-US" b="1" dirty="0">
                <a:solidFill>
                  <a:schemeClr val="bg2"/>
                </a:solidFill>
                <a:latin typeface="Corbel" charset="0"/>
              </a:rPr>
              <a:t>Engagement</a:t>
            </a:r>
          </a:p>
          <a:p>
            <a:pPr marL="0" indent="0">
              <a:buNone/>
            </a:pPr>
            <a:r>
              <a:rPr lang="en-US" sz="1200" dirty="0">
                <a:solidFill>
                  <a:schemeClr val="tx1"/>
                </a:solidFill>
                <a:latin typeface="Corbel" charset="0"/>
                <a:ea typeface="Corbel" charset="0"/>
                <a:cs typeface="Corbel" charset="0"/>
              </a:rPr>
              <a:t>Where a project has not made material progress the escalation process will be followed. I client continues not to respond to Bazaarvoice resources for further 2 weeks the project will be put on hold and Bazaarvoice team re-allocated.</a:t>
            </a:r>
          </a:p>
          <a:p>
            <a:pPr marL="0" indent="0">
              <a:buNone/>
            </a:pPr>
            <a:endParaRPr lang="en-US" sz="1200" dirty="0">
              <a:solidFill>
                <a:schemeClr val="tx1"/>
              </a:solidFill>
              <a:latin typeface="Corbel" charset="0"/>
              <a:ea typeface="Corbel" charset="0"/>
              <a:cs typeface="Corbel" charset="0"/>
            </a:endParaRPr>
          </a:p>
        </p:txBody>
      </p:sp>
    </p:spTree>
    <p:extLst>
      <p:ext uri="{BB962C8B-B14F-4D97-AF65-F5344CB8AC3E}">
        <p14:creationId xmlns:p14="http://schemas.microsoft.com/office/powerpoint/2010/main" val="2702232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extBox 9"/>
          <p:cNvSpPr txBox="1"/>
          <p:nvPr/>
        </p:nvSpPr>
        <p:spPr>
          <a:xfrm>
            <a:off x="527222" y="1946041"/>
            <a:ext cx="8013528" cy="1585049"/>
          </a:xfrm>
          <a:prstGeom prst="rect">
            <a:avLst/>
          </a:prstGeom>
          <a:noFill/>
        </p:spPr>
        <p:txBody>
          <a:bodyPr wrap="square" rtlCol="0">
            <a:spAutoFit/>
          </a:bodyPr>
          <a:lstStyle/>
          <a:p>
            <a:pPr marL="114300" indent="-114300">
              <a:spcAft>
                <a:spcPts val="600"/>
              </a:spcAft>
              <a:buClr>
                <a:schemeClr val="bg2"/>
              </a:buClr>
              <a:buFont typeface="Arial"/>
              <a:buChar char="•"/>
            </a:pPr>
            <a:r>
              <a:rPr lang="en-US" sz="1200" dirty="0">
                <a:latin typeface="Corbel" charset="0"/>
                <a:ea typeface="Corbel" charset="0"/>
                <a:cs typeface="Corbel" charset="0"/>
              </a:rPr>
              <a:t>Introductions</a:t>
            </a:r>
          </a:p>
          <a:p>
            <a:pPr marL="114300" indent="-114300">
              <a:spcAft>
                <a:spcPts val="600"/>
              </a:spcAft>
              <a:buClr>
                <a:schemeClr val="bg2"/>
              </a:buClr>
              <a:buFont typeface="Arial"/>
              <a:buChar char="•"/>
            </a:pPr>
            <a:r>
              <a:rPr lang="en-US" sz="1200" dirty="0">
                <a:latin typeface="Corbel" charset="0"/>
                <a:ea typeface="Corbel" charset="0"/>
                <a:cs typeface="Corbel" charset="0"/>
              </a:rPr>
              <a:t>Project scope</a:t>
            </a:r>
          </a:p>
          <a:p>
            <a:pPr marL="114300" indent="-114300">
              <a:spcAft>
                <a:spcPts val="600"/>
              </a:spcAft>
              <a:buClr>
                <a:schemeClr val="bg2"/>
              </a:buClr>
              <a:buFont typeface="Arial"/>
              <a:buChar char="•"/>
            </a:pPr>
            <a:r>
              <a:rPr lang="en-US" sz="1200" dirty="0">
                <a:latin typeface="Corbel" charset="0"/>
                <a:ea typeface="Corbel" charset="0"/>
                <a:cs typeface="Corbel" charset="0"/>
              </a:rPr>
              <a:t>Solution overview</a:t>
            </a:r>
          </a:p>
          <a:p>
            <a:pPr marL="114300" indent="-114300">
              <a:spcAft>
                <a:spcPts val="600"/>
              </a:spcAft>
              <a:buClr>
                <a:schemeClr val="bg2"/>
              </a:buClr>
              <a:buFont typeface="Arial"/>
              <a:buChar char="•"/>
            </a:pPr>
            <a:r>
              <a:rPr lang="en-US" sz="1200" dirty="0">
                <a:latin typeface="Corbel" charset="0"/>
                <a:ea typeface="Corbel" charset="0"/>
                <a:cs typeface="Corbel" charset="0"/>
              </a:rPr>
              <a:t>Process &amp; timeline</a:t>
            </a:r>
          </a:p>
          <a:p>
            <a:pPr marL="114300" indent="-114300">
              <a:spcAft>
                <a:spcPts val="600"/>
              </a:spcAft>
              <a:buClr>
                <a:schemeClr val="bg2"/>
              </a:buClr>
              <a:buFont typeface="Arial"/>
              <a:buChar char="•"/>
            </a:pPr>
            <a:r>
              <a:rPr lang="en-US" sz="1200" dirty="0">
                <a:latin typeface="Corbel" charset="0"/>
                <a:ea typeface="Corbel" charset="0"/>
                <a:cs typeface="Corbel" charset="0"/>
              </a:rPr>
              <a:t>Communication</a:t>
            </a:r>
          </a:p>
          <a:p>
            <a:pPr marL="114300" indent="-114300">
              <a:spcAft>
                <a:spcPts val="600"/>
              </a:spcAft>
              <a:buClr>
                <a:schemeClr val="bg2"/>
              </a:buClr>
              <a:buFont typeface="Arial"/>
              <a:buChar char="•"/>
            </a:pPr>
            <a:r>
              <a:rPr lang="en-US" sz="1200" dirty="0">
                <a:latin typeface="Corbel" charset="0"/>
                <a:ea typeface="Corbel" charset="0"/>
                <a:cs typeface="Corbel" charset="0"/>
              </a:rPr>
              <a:t>Next Steps</a:t>
            </a:r>
          </a:p>
        </p:txBody>
      </p:sp>
      <p:sp>
        <p:nvSpPr>
          <p:cNvPr id="4" name="TextBox 3"/>
          <p:cNvSpPr txBox="1"/>
          <p:nvPr/>
        </p:nvSpPr>
        <p:spPr>
          <a:xfrm>
            <a:off x="454813" y="1200150"/>
            <a:ext cx="5962478" cy="338554"/>
          </a:xfrm>
          <a:prstGeom prst="rect">
            <a:avLst/>
          </a:prstGeom>
          <a:noFill/>
        </p:spPr>
        <p:txBody>
          <a:bodyPr wrap="square" rtlCol="0">
            <a:spAutoFit/>
          </a:bodyPr>
          <a:lstStyle/>
          <a:p>
            <a:pPr>
              <a:spcAft>
                <a:spcPts val="600"/>
              </a:spcAft>
              <a:buClr>
                <a:schemeClr val="bg2"/>
              </a:buClr>
            </a:pPr>
            <a:r>
              <a:rPr lang="en-US" sz="1600" b="1" spc="300" dirty="0">
                <a:solidFill>
                  <a:schemeClr val="accent3"/>
                </a:solidFill>
                <a:latin typeface="Corbel" charset="0"/>
                <a:ea typeface="Corbel" charset="0"/>
                <a:cs typeface="Corbel" charset="0"/>
              </a:rPr>
              <a:t>GETTING STARTED</a:t>
            </a:r>
          </a:p>
        </p:txBody>
      </p:sp>
      <p:sp>
        <p:nvSpPr>
          <p:cNvPr id="11" name="TextBox 10"/>
          <p:cNvSpPr txBox="1"/>
          <p:nvPr/>
        </p:nvSpPr>
        <p:spPr>
          <a:xfrm>
            <a:off x="454813" y="482600"/>
            <a:ext cx="1558440" cy="584775"/>
          </a:xfrm>
          <a:prstGeom prst="rect">
            <a:avLst/>
          </a:prstGeom>
          <a:noFill/>
        </p:spPr>
        <p:txBody>
          <a:bodyPr wrap="none" rtlCol="0">
            <a:spAutoFit/>
          </a:bodyPr>
          <a:lstStyle/>
          <a:p>
            <a:r>
              <a:rPr lang="en-US" sz="3200" b="1" dirty="0">
                <a:latin typeface="Corbel" charset="0"/>
                <a:ea typeface="Corbel" charset="0"/>
                <a:cs typeface="Corbel" charset="0"/>
              </a:rPr>
              <a:t>Agenda</a:t>
            </a:r>
          </a:p>
        </p:txBody>
      </p:sp>
    </p:spTree>
    <p:extLst>
      <p:ext uri="{BB962C8B-B14F-4D97-AF65-F5344CB8AC3E}">
        <p14:creationId xmlns:p14="http://schemas.microsoft.com/office/powerpoint/2010/main" val="1400854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0" y="1797199"/>
            <a:ext cx="9144000" cy="1019108"/>
          </a:xfrm>
          <a:prstGeom prst="rect">
            <a:avLst/>
          </a:prstGeom>
        </p:spPr>
        <p:txBody>
          <a:bodyPr anchor="t">
            <a:noAutofit/>
          </a:bodyPr>
          <a:lstStyle>
            <a:lvl1pPr algn="l" rtl="0" eaLnBrk="1" fontAlgn="base" hangingPunct="1">
              <a:spcBef>
                <a:spcPct val="0"/>
              </a:spcBef>
              <a:spcAft>
                <a:spcPct val="0"/>
              </a:spcAft>
              <a:defRPr sz="2800" b="1" i="0" kern="1200">
                <a:solidFill>
                  <a:schemeClr val="tx1">
                    <a:lumMod val="75000"/>
                    <a:lumOff val="25000"/>
                  </a:schemeClr>
                </a:solidFill>
                <a:latin typeface="Gibson Light" charset="0"/>
                <a:ea typeface="Gibson Light" charset="0"/>
                <a:cs typeface="Gibson Light" charset="0"/>
              </a:defRPr>
            </a:lvl1pPr>
            <a:lvl2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2pPr>
            <a:lvl3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3pPr>
            <a:lvl4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4pPr>
            <a:lvl5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5pPr>
            <a:lvl6pPr marL="457177"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6pPr>
            <a:lvl7pPr marL="914354"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7pPr>
            <a:lvl8pPr marL="1371532"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8pPr>
            <a:lvl9pPr marL="1828709"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9pPr>
          </a:lstStyle>
          <a:p>
            <a:pPr algn="ctr"/>
            <a:r>
              <a:rPr lang="en-US" sz="4400" dirty="0">
                <a:solidFill>
                  <a:schemeClr val="bg1"/>
                </a:solidFill>
                <a:latin typeface="Corbel" charset="0"/>
                <a:ea typeface="Corbel" charset="0"/>
                <a:cs typeface="Corbel" charset="0"/>
              </a:rPr>
              <a:t>Next steps</a:t>
            </a:r>
          </a:p>
        </p:txBody>
      </p:sp>
    </p:spTree>
    <p:extLst>
      <p:ext uri="{BB962C8B-B14F-4D97-AF65-F5344CB8AC3E}">
        <p14:creationId xmlns:p14="http://schemas.microsoft.com/office/powerpoint/2010/main" val="227432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19EEEA4-F471-45DE-AC47-1BA85DD3121C}"/>
              </a:ext>
            </a:extLst>
          </p:cNvPr>
          <p:cNvGraphicFramePr>
            <a:graphicFrameLocks noGrp="1"/>
          </p:cNvGraphicFramePr>
          <p:nvPr>
            <p:extLst>
              <p:ext uri="{D42A27DB-BD31-4B8C-83A1-F6EECF244321}">
                <p14:modId xmlns:p14="http://schemas.microsoft.com/office/powerpoint/2010/main" val="1678434960"/>
              </p:ext>
            </p:extLst>
          </p:nvPr>
        </p:nvGraphicFramePr>
        <p:xfrm>
          <a:off x="359227" y="300373"/>
          <a:ext cx="8365965" cy="4147056"/>
        </p:xfrm>
        <a:graphic>
          <a:graphicData uri="http://schemas.openxmlformats.org/drawingml/2006/table">
            <a:tbl>
              <a:tblPr firstRow="1" bandRow="1">
                <a:effectLst>
                  <a:outerShdw blurRad="317500" dist="76200" dir="2700000" sx="102000" sy="102000" algn="tl" rotWithShape="0">
                    <a:schemeClr val="bg1">
                      <a:lumMod val="50000"/>
                      <a:alpha val="20000"/>
                    </a:schemeClr>
                  </a:outerShdw>
                </a:effectLst>
                <a:tableStyleId>{5C22544A-7EE6-4342-B048-85BDC9FD1C3A}</a:tableStyleId>
              </a:tblPr>
              <a:tblGrid>
                <a:gridCol w="3922863">
                  <a:extLst>
                    <a:ext uri="{9D8B030D-6E8A-4147-A177-3AD203B41FA5}">
                      <a16:colId xmlns:a16="http://schemas.microsoft.com/office/drawing/2014/main" val="3316429225"/>
                    </a:ext>
                  </a:extLst>
                </a:gridCol>
                <a:gridCol w="2221551">
                  <a:extLst>
                    <a:ext uri="{9D8B030D-6E8A-4147-A177-3AD203B41FA5}">
                      <a16:colId xmlns:a16="http://schemas.microsoft.com/office/drawing/2014/main" val="452655008"/>
                    </a:ext>
                  </a:extLst>
                </a:gridCol>
                <a:gridCol w="2221551">
                  <a:extLst>
                    <a:ext uri="{9D8B030D-6E8A-4147-A177-3AD203B41FA5}">
                      <a16:colId xmlns:a16="http://schemas.microsoft.com/office/drawing/2014/main" val="2345299969"/>
                    </a:ext>
                  </a:extLst>
                </a:gridCol>
              </a:tblGrid>
              <a:tr h="438152">
                <a:tc>
                  <a:txBody>
                    <a:bodyPr/>
                    <a:lstStyle/>
                    <a:p>
                      <a:pPr marL="0" algn="ctr" defTabSz="914354" rtl="0" eaLnBrk="1" latinLnBrk="0" hangingPunct="1"/>
                      <a:r>
                        <a:rPr lang="en-US" sz="1000" b="1" kern="1200" dirty="0">
                          <a:solidFill>
                            <a:schemeClr val="lt1"/>
                          </a:solidFill>
                          <a:latin typeface="Corbel" charset="0"/>
                          <a:ea typeface="Corbel" charset="0"/>
                          <a:cs typeface="Corbel" charset="0"/>
                        </a:rPr>
                        <a:t>Task</a:t>
                      </a:r>
                    </a:p>
                  </a:txBody>
                  <a:tcPr anchor="ctr">
                    <a:gradFill>
                      <a:gsLst>
                        <a:gs pos="0">
                          <a:schemeClr val="tx2">
                            <a:lumMod val="90000"/>
                            <a:lumOff val="10000"/>
                          </a:schemeClr>
                        </a:gs>
                        <a:gs pos="100000">
                          <a:schemeClr val="tx2"/>
                        </a:gs>
                      </a:gsLst>
                      <a:lin ang="4200000" scaled="0"/>
                    </a:gradFill>
                  </a:tcPr>
                </a:tc>
                <a:tc>
                  <a:txBody>
                    <a:bodyPr/>
                    <a:lstStyle/>
                    <a:p>
                      <a:pPr algn="ctr"/>
                      <a:r>
                        <a:rPr lang="en-US" sz="1000" dirty="0">
                          <a:latin typeface="Corbel" charset="0"/>
                          <a:ea typeface="Corbel" charset="0"/>
                          <a:cs typeface="Corbel" charset="0"/>
                        </a:rPr>
                        <a:t>Owner</a:t>
                      </a:r>
                    </a:p>
                  </a:txBody>
                  <a:tcPr marT="0" marB="0" anchor="ctr">
                    <a:gradFill>
                      <a:gsLst>
                        <a:gs pos="0">
                          <a:schemeClr val="tx2">
                            <a:lumMod val="90000"/>
                            <a:lumOff val="10000"/>
                          </a:schemeClr>
                        </a:gs>
                        <a:gs pos="100000">
                          <a:schemeClr val="tx2"/>
                        </a:gs>
                      </a:gsLst>
                      <a:lin ang="4200000" scaled="0"/>
                    </a:gradFill>
                  </a:tcPr>
                </a:tc>
                <a:tc>
                  <a:txBody>
                    <a:bodyPr/>
                    <a:lstStyle/>
                    <a:p>
                      <a:pPr algn="ctr"/>
                      <a:r>
                        <a:rPr lang="en-US" sz="1000" dirty="0">
                          <a:latin typeface="Corbel" charset="0"/>
                          <a:ea typeface="Corbel" charset="0"/>
                          <a:cs typeface="Corbel" charset="0"/>
                        </a:rPr>
                        <a:t>Due</a:t>
                      </a:r>
                    </a:p>
                  </a:txBody>
                  <a:tcPr marT="0" marB="0" anchor="ctr">
                    <a:gradFill>
                      <a:gsLst>
                        <a:gs pos="0">
                          <a:schemeClr val="tx2">
                            <a:lumMod val="90000"/>
                            <a:lumOff val="10000"/>
                          </a:schemeClr>
                        </a:gs>
                        <a:gs pos="100000">
                          <a:schemeClr val="tx2"/>
                        </a:gs>
                      </a:gsLst>
                      <a:lin ang="4200000" scaled="0"/>
                    </a:gradFill>
                  </a:tcPr>
                </a:tc>
                <a:extLst>
                  <a:ext uri="{0D108BD9-81ED-4DB2-BD59-A6C34878D82A}">
                    <a16:rowId xmlns:a16="http://schemas.microsoft.com/office/drawing/2014/main" val="3138665174"/>
                  </a:ext>
                </a:extLst>
              </a:tr>
              <a:tr h="463613">
                <a:tc>
                  <a:txBody>
                    <a:bodyPr/>
                    <a:lstStyle/>
                    <a:p>
                      <a:r>
                        <a:rPr lang="en-US" sz="1000" b="1" i="0" dirty="0">
                          <a:solidFill>
                            <a:schemeClr val="bg1"/>
                          </a:solidFill>
                          <a:latin typeface="Corbel" charset="0"/>
                          <a:ea typeface="Corbel" charset="0"/>
                          <a:cs typeface="Corbel" charset="0"/>
                        </a:rPr>
                        <a:t>Share project schedule</a:t>
                      </a:r>
                    </a:p>
                  </a:txBody>
                  <a:tcPr marL="182880" anchor="ctr">
                    <a:gradFill>
                      <a:gsLst>
                        <a:gs pos="0">
                          <a:srgbClr val="00AB8E"/>
                        </a:gs>
                        <a:gs pos="100000">
                          <a:schemeClr val="bg2"/>
                        </a:gs>
                      </a:gsLst>
                      <a:lin ang="4200000" scaled="0"/>
                    </a:gradFill>
                  </a:tcPr>
                </a:tc>
                <a:tc>
                  <a:txBody>
                    <a:bodyPr/>
                    <a:lstStyle/>
                    <a:p>
                      <a:pPr algn="ctr"/>
                      <a:r>
                        <a:rPr lang="en-US" sz="1000" b="0" i="0" dirty="0">
                          <a:solidFill>
                            <a:schemeClr val="tx1"/>
                          </a:solidFill>
                          <a:latin typeface="Corbel" charset="0"/>
                          <a:ea typeface="Corbel" charset="0"/>
                          <a:cs typeface="Corbel" charset="0"/>
                        </a:rPr>
                        <a:t>Thomas Guillou</a:t>
                      </a:r>
                    </a:p>
                  </a:txBody>
                  <a:tcPr marL="182880" anchor="ctr">
                    <a:solidFill>
                      <a:schemeClr val="bg1">
                        <a:lumMod val="95000"/>
                      </a:schemeClr>
                    </a:solid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endParaRPr lang="en-US" sz="1000" b="0" i="0" dirty="0">
                        <a:solidFill>
                          <a:schemeClr val="tx1"/>
                        </a:solidFill>
                        <a:latin typeface="Corbel" charset="0"/>
                        <a:ea typeface="Corbel" charset="0"/>
                        <a:cs typeface="Corbel" charset="0"/>
                      </a:endParaRPr>
                    </a:p>
                  </a:txBody>
                  <a:tcPr marL="182880" anchor="ctr">
                    <a:solidFill>
                      <a:schemeClr val="bg1">
                        <a:lumMod val="95000"/>
                      </a:schemeClr>
                    </a:solidFill>
                  </a:tcPr>
                </a:tc>
                <a:extLst>
                  <a:ext uri="{0D108BD9-81ED-4DB2-BD59-A6C34878D82A}">
                    <a16:rowId xmlns:a16="http://schemas.microsoft.com/office/drawing/2014/main" val="1519462745"/>
                  </a:ext>
                </a:extLst>
              </a:tr>
              <a:tr h="463613">
                <a:tc>
                  <a:txBody>
                    <a:bodyPr/>
                    <a:lstStyle/>
                    <a:p>
                      <a:r>
                        <a:rPr lang="en-US" sz="1000" b="1" i="0" dirty="0">
                          <a:solidFill>
                            <a:schemeClr val="bg1"/>
                          </a:solidFill>
                          <a:latin typeface="Corbel" charset="0"/>
                          <a:ea typeface="Corbel" charset="0"/>
                          <a:cs typeface="Corbel" charset="0"/>
                        </a:rPr>
                        <a:t>Invite teams to Basecamp</a:t>
                      </a:r>
                    </a:p>
                  </a:txBody>
                  <a:tcPr marL="182880" anchor="ctr">
                    <a:gradFill>
                      <a:gsLst>
                        <a:gs pos="0">
                          <a:srgbClr val="00AB8E"/>
                        </a:gs>
                        <a:gs pos="100000">
                          <a:schemeClr val="bg2"/>
                        </a:gs>
                      </a:gsLst>
                      <a:lin ang="4200000" scaled="0"/>
                    </a:gradFill>
                  </a:tcPr>
                </a:tc>
                <a:tc>
                  <a:txBody>
                    <a:bodyPr/>
                    <a:lstStyle/>
                    <a:p>
                      <a:pPr algn="ctr"/>
                      <a:r>
                        <a:rPr lang="en-US" sz="1000" b="0" i="0" dirty="0">
                          <a:solidFill>
                            <a:schemeClr val="tx1"/>
                          </a:solidFill>
                          <a:latin typeface="Corbel" charset="0"/>
                          <a:ea typeface="Corbel" charset="0"/>
                          <a:cs typeface="Corbel" charset="0"/>
                        </a:rPr>
                        <a:t>Thomas Guillou</a:t>
                      </a:r>
                    </a:p>
                  </a:txBody>
                  <a:tcPr marL="182880" anchor="ctr">
                    <a:solidFill>
                      <a:schemeClr val="tx1">
                        <a:lumMod val="10000"/>
                        <a:lumOff val="90000"/>
                      </a:schemeClr>
                    </a:solidFill>
                  </a:tcPr>
                </a:tc>
                <a:tc>
                  <a:txBody>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lang="en-US" sz="1000" b="0" i="0" dirty="0">
                        <a:solidFill>
                          <a:schemeClr val="tx1"/>
                        </a:solidFill>
                        <a:latin typeface="Corbel" charset="0"/>
                        <a:ea typeface="Corbel" charset="0"/>
                        <a:cs typeface="Corbel" charset="0"/>
                      </a:endParaRPr>
                    </a:p>
                  </a:txBody>
                  <a:tcPr marL="182880" anchor="ctr">
                    <a:solidFill>
                      <a:schemeClr val="tx1">
                        <a:lumMod val="10000"/>
                        <a:lumOff val="90000"/>
                      </a:schemeClr>
                    </a:solidFill>
                  </a:tcPr>
                </a:tc>
                <a:extLst>
                  <a:ext uri="{0D108BD9-81ED-4DB2-BD59-A6C34878D82A}">
                    <a16:rowId xmlns:a16="http://schemas.microsoft.com/office/drawing/2014/main" val="569762333"/>
                  </a:ext>
                </a:extLst>
              </a:tr>
              <a:tr h="463613">
                <a:tc>
                  <a:txBody>
                    <a:bodyPr/>
                    <a:lstStyle/>
                    <a:p>
                      <a:r>
                        <a:rPr lang="en-US" sz="1000" b="1" i="0" dirty="0">
                          <a:solidFill>
                            <a:schemeClr val="bg1"/>
                          </a:solidFill>
                          <a:latin typeface="Corbel" charset="0"/>
                          <a:ea typeface="Corbel" charset="0"/>
                          <a:cs typeface="Corbel" charset="0"/>
                        </a:rPr>
                        <a:t>Schedule Technical Overview</a:t>
                      </a:r>
                    </a:p>
                  </a:txBody>
                  <a:tcPr marL="182880" anchor="ctr">
                    <a:gradFill>
                      <a:gsLst>
                        <a:gs pos="0">
                          <a:srgbClr val="00AB8E"/>
                        </a:gs>
                        <a:gs pos="100000">
                          <a:schemeClr val="bg2"/>
                        </a:gs>
                      </a:gsLst>
                      <a:lin ang="4200000" scaled="0"/>
                    </a:gradFill>
                  </a:tcPr>
                </a:tc>
                <a:tc>
                  <a:txBody>
                    <a:bodyPr/>
                    <a:lstStyle/>
                    <a:p>
                      <a:pPr algn="ctr"/>
                      <a:r>
                        <a:rPr lang="en-US" sz="1000" b="0" i="0" dirty="0">
                          <a:solidFill>
                            <a:schemeClr val="tx1"/>
                          </a:solidFill>
                          <a:latin typeface="Corbel" charset="0"/>
                          <a:ea typeface="Corbel" charset="0"/>
                          <a:cs typeface="Corbel" charset="0"/>
                        </a:rPr>
                        <a:t>Thomas Guillou</a:t>
                      </a:r>
                    </a:p>
                  </a:txBody>
                  <a:tcPr marL="182880" anchor="ctr">
                    <a:solidFill>
                      <a:schemeClr val="bg1">
                        <a:lumMod val="95000"/>
                      </a:schemeClr>
                    </a:solidFill>
                  </a:tcPr>
                </a:tc>
                <a:tc>
                  <a:txBody>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lang="en-US" sz="1000" b="0" i="0" dirty="0">
                        <a:solidFill>
                          <a:schemeClr val="tx1"/>
                        </a:solidFill>
                        <a:latin typeface="Corbel" charset="0"/>
                        <a:ea typeface="Corbel" charset="0"/>
                        <a:cs typeface="Corbel" charset="0"/>
                      </a:endParaRPr>
                    </a:p>
                  </a:txBody>
                  <a:tcPr marL="182880" anchor="ctr">
                    <a:solidFill>
                      <a:schemeClr val="bg1">
                        <a:lumMod val="95000"/>
                      </a:schemeClr>
                    </a:solidFill>
                  </a:tcPr>
                </a:tc>
                <a:extLst>
                  <a:ext uri="{0D108BD9-81ED-4DB2-BD59-A6C34878D82A}">
                    <a16:rowId xmlns:a16="http://schemas.microsoft.com/office/drawing/2014/main" val="3898866183"/>
                  </a:ext>
                </a:extLst>
              </a:tr>
              <a:tr h="463613">
                <a:tc>
                  <a:txBody>
                    <a:bodyPr/>
                    <a:lstStyle/>
                    <a:p>
                      <a:r>
                        <a:rPr lang="en-US" sz="1000" b="1" i="0" dirty="0">
                          <a:solidFill>
                            <a:schemeClr val="bg1"/>
                          </a:solidFill>
                          <a:latin typeface="Corbel" charset="0"/>
                          <a:ea typeface="Corbel" charset="0"/>
                          <a:cs typeface="Corbel" charset="0"/>
                        </a:rPr>
                        <a:t>Provide Technical Implementation Kit</a:t>
                      </a:r>
                    </a:p>
                  </a:txBody>
                  <a:tcPr marL="182880" anchor="ctr">
                    <a:gradFill>
                      <a:gsLst>
                        <a:gs pos="0">
                          <a:srgbClr val="00AB8E"/>
                        </a:gs>
                        <a:gs pos="100000">
                          <a:schemeClr val="bg2"/>
                        </a:gs>
                      </a:gsLst>
                      <a:lin ang="4200000" scaled="0"/>
                    </a:gradFill>
                  </a:tcPr>
                </a:tc>
                <a:tc>
                  <a:txBody>
                    <a:bodyPr/>
                    <a:lstStyle/>
                    <a:p>
                      <a:pPr algn="ctr"/>
                      <a:endParaRPr lang="en-US" sz="1000" b="0" i="0" dirty="0">
                        <a:solidFill>
                          <a:schemeClr val="tx1"/>
                        </a:solidFill>
                        <a:latin typeface="Corbel" charset="0"/>
                        <a:ea typeface="Corbel" charset="0"/>
                        <a:cs typeface="Corbel" charset="0"/>
                      </a:endParaRPr>
                    </a:p>
                  </a:txBody>
                  <a:tcPr marL="182880" anchor="ctr">
                    <a:solidFill>
                      <a:schemeClr val="tx1">
                        <a:lumMod val="10000"/>
                        <a:lumOff val="90000"/>
                      </a:schemeClr>
                    </a:solidFill>
                  </a:tcPr>
                </a:tc>
                <a:tc>
                  <a:txBody>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lang="en-US" sz="1000" b="0" i="0" dirty="0">
                        <a:solidFill>
                          <a:schemeClr val="tx1"/>
                        </a:solidFill>
                        <a:latin typeface="Corbel" charset="0"/>
                        <a:ea typeface="Corbel" charset="0"/>
                        <a:cs typeface="Corbel" charset="0"/>
                      </a:endParaRPr>
                    </a:p>
                  </a:txBody>
                  <a:tcPr marL="182880" anchor="ctr">
                    <a:solidFill>
                      <a:schemeClr val="tx1">
                        <a:lumMod val="10000"/>
                        <a:lumOff val="90000"/>
                      </a:schemeClr>
                    </a:solidFill>
                  </a:tcPr>
                </a:tc>
                <a:extLst>
                  <a:ext uri="{0D108BD9-81ED-4DB2-BD59-A6C34878D82A}">
                    <a16:rowId xmlns:a16="http://schemas.microsoft.com/office/drawing/2014/main" val="1802684522"/>
                  </a:ext>
                </a:extLst>
              </a:tr>
              <a:tr h="463613">
                <a:tc>
                  <a:txBody>
                    <a:bodyPr/>
                    <a:lstStyle/>
                    <a:p>
                      <a:r>
                        <a:rPr lang="en-US" sz="1000" b="1" i="0" dirty="0">
                          <a:solidFill>
                            <a:schemeClr val="bg1"/>
                          </a:solidFill>
                          <a:latin typeface="Corbel" charset="0"/>
                          <a:ea typeface="Corbel" charset="0"/>
                          <a:cs typeface="Corbel" charset="0"/>
                        </a:rPr>
                        <a:t>Provide staging access</a:t>
                      </a:r>
                    </a:p>
                  </a:txBody>
                  <a:tcPr marL="182880" anchor="ctr">
                    <a:gradFill>
                      <a:gsLst>
                        <a:gs pos="0">
                          <a:srgbClr val="00AB8E"/>
                        </a:gs>
                        <a:gs pos="100000">
                          <a:schemeClr val="bg2"/>
                        </a:gs>
                      </a:gsLst>
                      <a:lin ang="4200000" scaled="0"/>
                    </a:gradFill>
                  </a:tcPr>
                </a:tc>
                <a:tc>
                  <a:txBody>
                    <a:bodyPr/>
                    <a:lstStyle/>
                    <a:p>
                      <a:pPr algn="ctr"/>
                      <a:r>
                        <a:rPr lang="en-US" sz="1000" b="0" i="0" dirty="0">
                          <a:solidFill>
                            <a:schemeClr val="tx1"/>
                          </a:solidFill>
                          <a:latin typeface="Corbel" charset="0"/>
                          <a:ea typeface="Corbel" charset="0"/>
                          <a:cs typeface="Corbel" charset="0"/>
                        </a:rPr>
                        <a:t>Client Technical Lead</a:t>
                      </a:r>
                    </a:p>
                  </a:txBody>
                  <a:tcPr marL="182880" anchor="ctr">
                    <a:solidFill>
                      <a:schemeClr val="bg1">
                        <a:lumMod val="95000"/>
                      </a:schemeClr>
                    </a:solid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endParaRPr lang="en-US" sz="1000" b="0" i="0" dirty="0">
                        <a:solidFill>
                          <a:schemeClr val="tx1"/>
                        </a:solidFill>
                        <a:latin typeface="Corbel" charset="0"/>
                        <a:ea typeface="Corbel" charset="0"/>
                        <a:cs typeface="Corbel" charset="0"/>
                      </a:endParaRPr>
                    </a:p>
                  </a:txBody>
                  <a:tcPr marL="182880" anchor="ctr">
                    <a:solidFill>
                      <a:schemeClr val="bg1">
                        <a:lumMod val="95000"/>
                      </a:schemeClr>
                    </a:solidFill>
                  </a:tcPr>
                </a:tc>
                <a:extLst>
                  <a:ext uri="{0D108BD9-81ED-4DB2-BD59-A6C34878D82A}">
                    <a16:rowId xmlns:a16="http://schemas.microsoft.com/office/drawing/2014/main" val="3815653388"/>
                  </a:ext>
                </a:extLst>
              </a:tr>
              <a:tr h="463613">
                <a:tc>
                  <a:txBody>
                    <a:bodyPr/>
                    <a:lstStyle/>
                    <a:p>
                      <a:r>
                        <a:rPr lang="en-US" sz="1000" b="1" i="0" dirty="0">
                          <a:solidFill>
                            <a:schemeClr val="bg1"/>
                          </a:solidFill>
                          <a:latin typeface="Corbel" charset="0"/>
                          <a:ea typeface="Corbel" charset="0"/>
                          <a:cs typeface="Corbel" charset="0"/>
                        </a:rPr>
                        <a:t>Deliver catalog information</a:t>
                      </a:r>
                    </a:p>
                  </a:txBody>
                  <a:tcPr marL="182880" anchor="ctr">
                    <a:gradFill>
                      <a:gsLst>
                        <a:gs pos="0">
                          <a:srgbClr val="00AB8E"/>
                        </a:gs>
                        <a:gs pos="100000">
                          <a:schemeClr val="bg2"/>
                        </a:gs>
                      </a:gsLst>
                      <a:lin ang="4200000" scaled="0"/>
                    </a:gradFill>
                  </a:tcPr>
                </a:tc>
                <a:tc>
                  <a:txBody>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lang="en-US" sz="1000" b="0" i="0" dirty="0">
                          <a:solidFill>
                            <a:schemeClr val="tx1"/>
                          </a:solidFill>
                          <a:latin typeface="Corbel" charset="0"/>
                          <a:ea typeface="Corbel" charset="0"/>
                          <a:cs typeface="Corbel" charset="0"/>
                        </a:rPr>
                        <a:t>Client Technical Lead</a:t>
                      </a:r>
                    </a:p>
                  </a:txBody>
                  <a:tcPr marL="182880" anchor="ctr">
                    <a:solidFill>
                      <a:schemeClr val="tx1">
                        <a:lumMod val="10000"/>
                        <a:lumOff val="90000"/>
                      </a:schemeClr>
                    </a:solid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endParaRPr lang="en-US" sz="1000" b="0" i="0" dirty="0">
                        <a:solidFill>
                          <a:schemeClr val="tx1"/>
                        </a:solidFill>
                        <a:latin typeface="Corbel" charset="0"/>
                        <a:ea typeface="Corbel" charset="0"/>
                        <a:cs typeface="Corbel" charset="0"/>
                      </a:endParaRPr>
                    </a:p>
                  </a:txBody>
                  <a:tcPr marL="182880" anchor="ctr">
                    <a:solidFill>
                      <a:schemeClr val="tx1">
                        <a:lumMod val="10000"/>
                        <a:lumOff val="90000"/>
                      </a:schemeClr>
                    </a:solidFill>
                  </a:tcPr>
                </a:tc>
                <a:extLst>
                  <a:ext uri="{0D108BD9-81ED-4DB2-BD59-A6C34878D82A}">
                    <a16:rowId xmlns:a16="http://schemas.microsoft.com/office/drawing/2014/main" val="10006"/>
                  </a:ext>
                </a:extLst>
              </a:tr>
              <a:tr h="463613">
                <a:tc>
                  <a:txBody>
                    <a:bodyPr/>
                    <a:lstStyle/>
                    <a:p>
                      <a:r>
                        <a:rPr lang="en-US" sz="1000" b="1" i="0" dirty="0">
                          <a:solidFill>
                            <a:schemeClr val="bg1"/>
                          </a:solidFill>
                          <a:latin typeface="Corbel" charset="0"/>
                          <a:ea typeface="Corbel" charset="0"/>
                          <a:cs typeface="Corbel" charset="0"/>
                        </a:rPr>
                        <a:t>Confirm ”from” email address for email notifications &amp; PIE</a:t>
                      </a:r>
                    </a:p>
                  </a:txBody>
                  <a:tcPr marL="182880" anchor="ctr">
                    <a:gradFill>
                      <a:gsLst>
                        <a:gs pos="0">
                          <a:srgbClr val="00AB8E"/>
                        </a:gs>
                        <a:gs pos="100000">
                          <a:schemeClr val="bg2"/>
                        </a:gs>
                      </a:gsLst>
                      <a:lin ang="4200000" scaled="0"/>
                    </a:gradFill>
                  </a:tcPr>
                </a:tc>
                <a:tc>
                  <a:txBody>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lang="en-US" sz="1000" b="0" i="0" dirty="0">
                          <a:solidFill>
                            <a:schemeClr val="tx1"/>
                          </a:solidFill>
                          <a:latin typeface="Corbel" charset="0"/>
                          <a:ea typeface="Corbel" charset="0"/>
                          <a:cs typeface="Corbel" charset="0"/>
                        </a:rPr>
                        <a:t>Client Project Manager</a:t>
                      </a:r>
                    </a:p>
                  </a:txBody>
                  <a:tcPr marL="182880" anchor="ctr">
                    <a:solidFill>
                      <a:schemeClr val="bg1">
                        <a:lumMod val="95000"/>
                      </a:schemeClr>
                    </a:solid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endParaRPr lang="en-US" sz="1000" b="0" i="0" dirty="0">
                        <a:solidFill>
                          <a:schemeClr val="tx1"/>
                        </a:solidFill>
                        <a:latin typeface="Corbel" charset="0"/>
                        <a:ea typeface="Corbel" charset="0"/>
                        <a:cs typeface="Corbel" charset="0"/>
                      </a:endParaRPr>
                    </a:p>
                  </a:txBody>
                  <a:tcPr marL="182880" anchor="ctr">
                    <a:solidFill>
                      <a:schemeClr val="bg1">
                        <a:lumMod val="95000"/>
                      </a:schemeClr>
                    </a:solidFill>
                  </a:tcPr>
                </a:tc>
                <a:extLst>
                  <a:ext uri="{0D108BD9-81ED-4DB2-BD59-A6C34878D82A}">
                    <a16:rowId xmlns:a16="http://schemas.microsoft.com/office/drawing/2014/main" val="840236716"/>
                  </a:ext>
                </a:extLst>
              </a:tr>
              <a:tr h="463613">
                <a:tc>
                  <a:txBody>
                    <a:bodyPr/>
                    <a:lstStyle/>
                    <a:p>
                      <a:r>
                        <a:rPr lang="en-US" sz="1000" b="1" i="0" dirty="0">
                          <a:solidFill>
                            <a:schemeClr val="bg1"/>
                          </a:solidFill>
                          <a:latin typeface="Corbel" charset="0"/>
                          <a:ea typeface="Corbel" charset="0"/>
                          <a:cs typeface="Corbel" charset="0"/>
                        </a:rPr>
                        <a:t>Schedule recurring status calls</a:t>
                      </a:r>
                    </a:p>
                  </a:txBody>
                  <a:tcPr marL="182880" anchor="ctr">
                    <a:gradFill>
                      <a:gsLst>
                        <a:gs pos="0">
                          <a:srgbClr val="00AB8E"/>
                        </a:gs>
                        <a:gs pos="100000">
                          <a:schemeClr val="bg2"/>
                        </a:gs>
                      </a:gsLst>
                      <a:lin ang="4200000" scaled="0"/>
                    </a:gradFill>
                  </a:tcPr>
                </a:tc>
                <a:tc>
                  <a:txBody>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lang="en-US" sz="1000" b="0" i="0" dirty="0">
                          <a:solidFill>
                            <a:schemeClr val="tx1"/>
                          </a:solidFill>
                          <a:latin typeface="Corbel" charset="0"/>
                          <a:ea typeface="Corbel" charset="0"/>
                          <a:cs typeface="Corbel" charset="0"/>
                        </a:rPr>
                        <a:t>Bazaarvoice Engagement Manager</a:t>
                      </a:r>
                    </a:p>
                  </a:txBody>
                  <a:tcPr marL="182880" anchor="ctr">
                    <a:solidFill>
                      <a:schemeClr val="bg1">
                        <a:lumMod val="95000"/>
                      </a:schemeClr>
                    </a:solid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endParaRPr lang="en-US" sz="1000" b="0" i="0" dirty="0">
                        <a:solidFill>
                          <a:schemeClr val="tx1"/>
                        </a:solidFill>
                        <a:latin typeface="Corbel" charset="0"/>
                        <a:ea typeface="Corbel" charset="0"/>
                        <a:cs typeface="Corbel" charset="0"/>
                      </a:endParaRPr>
                    </a:p>
                  </a:txBody>
                  <a:tcPr marL="182880" anchor="ctr">
                    <a:solidFill>
                      <a:schemeClr val="bg1">
                        <a:lumMod val="95000"/>
                      </a:schemeClr>
                    </a:solidFill>
                  </a:tcPr>
                </a:tc>
                <a:extLst>
                  <a:ext uri="{0D108BD9-81ED-4DB2-BD59-A6C34878D82A}">
                    <a16:rowId xmlns:a16="http://schemas.microsoft.com/office/drawing/2014/main" val="10007"/>
                  </a:ext>
                </a:extLst>
              </a:tr>
            </a:tbl>
          </a:graphicData>
        </a:graphic>
      </p:graphicFrame>
      <p:sp>
        <p:nvSpPr>
          <p:cNvPr id="6" name="TextBox 5">
            <a:extLst>
              <a:ext uri="{FF2B5EF4-FFF2-40B4-BE49-F238E27FC236}">
                <a16:creationId xmlns:a16="http://schemas.microsoft.com/office/drawing/2014/main" id="{09B0561F-AB6C-4A4A-8224-8D81A606C96F}"/>
              </a:ext>
            </a:extLst>
          </p:cNvPr>
          <p:cNvSpPr txBox="1"/>
          <p:nvPr/>
        </p:nvSpPr>
        <p:spPr>
          <a:xfrm>
            <a:off x="359226" y="4587031"/>
            <a:ext cx="8365965" cy="261610"/>
          </a:xfrm>
          <a:prstGeom prst="rect">
            <a:avLst/>
          </a:prstGeom>
          <a:noFill/>
        </p:spPr>
        <p:txBody>
          <a:bodyPr wrap="square" rtlCol="0">
            <a:spAutoFit/>
          </a:bodyPr>
          <a:lstStyle/>
          <a:p>
            <a:pPr algn="ctr"/>
            <a:r>
              <a:rPr lang="en-US" sz="1100" dirty="0">
                <a:latin typeface="Corbel" charset="0"/>
                <a:ea typeface="Corbel" charset="0"/>
                <a:cs typeface="Corbel" charset="0"/>
                <a:hlinkClick r:id="rId3"/>
              </a:rPr>
              <a:t>Configuration Hub documentation</a:t>
            </a:r>
            <a:endParaRPr lang="en-US" sz="1100" dirty="0">
              <a:latin typeface="Corbel" charset="0"/>
              <a:ea typeface="Corbel" charset="0"/>
              <a:cs typeface="Corbel" charset="0"/>
            </a:endParaRPr>
          </a:p>
        </p:txBody>
      </p:sp>
    </p:spTree>
    <p:extLst>
      <p:ext uri="{BB962C8B-B14F-4D97-AF65-F5344CB8AC3E}">
        <p14:creationId xmlns:p14="http://schemas.microsoft.com/office/powerpoint/2010/main" val="242335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0" y="1797199"/>
            <a:ext cx="9144000" cy="1019108"/>
          </a:xfrm>
          <a:prstGeom prst="rect">
            <a:avLst/>
          </a:prstGeom>
        </p:spPr>
        <p:txBody>
          <a:bodyPr anchor="t">
            <a:noAutofit/>
          </a:bodyPr>
          <a:lstStyle>
            <a:lvl1pPr algn="l" rtl="0" eaLnBrk="1" fontAlgn="base" hangingPunct="1">
              <a:spcBef>
                <a:spcPct val="0"/>
              </a:spcBef>
              <a:spcAft>
                <a:spcPct val="0"/>
              </a:spcAft>
              <a:defRPr sz="2800" b="1" i="0" kern="1200">
                <a:solidFill>
                  <a:schemeClr val="tx1">
                    <a:lumMod val="75000"/>
                    <a:lumOff val="25000"/>
                  </a:schemeClr>
                </a:solidFill>
                <a:latin typeface="Gibson Light" charset="0"/>
                <a:ea typeface="Gibson Light" charset="0"/>
                <a:cs typeface="Gibson Light" charset="0"/>
              </a:defRPr>
            </a:lvl1pPr>
            <a:lvl2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2pPr>
            <a:lvl3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3pPr>
            <a:lvl4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4pPr>
            <a:lvl5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5pPr>
            <a:lvl6pPr marL="457177"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6pPr>
            <a:lvl7pPr marL="914354"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7pPr>
            <a:lvl8pPr marL="1371532"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8pPr>
            <a:lvl9pPr marL="1828709"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9pPr>
          </a:lstStyle>
          <a:p>
            <a:pPr algn="ctr"/>
            <a:r>
              <a:rPr lang="en-US" sz="4400" dirty="0">
                <a:solidFill>
                  <a:schemeClr val="bg1"/>
                </a:solidFill>
                <a:latin typeface="Corbel" charset="0"/>
                <a:ea typeface="Corbel" charset="0"/>
                <a:cs typeface="Corbel" charset="0"/>
              </a:rPr>
              <a:t>Introductions</a:t>
            </a:r>
          </a:p>
        </p:txBody>
      </p:sp>
      <p:sp>
        <p:nvSpPr>
          <p:cNvPr id="4" name="Content Placeholder 3"/>
          <p:cNvSpPr txBox="1">
            <a:spLocks/>
          </p:cNvSpPr>
          <p:nvPr/>
        </p:nvSpPr>
        <p:spPr>
          <a:xfrm>
            <a:off x="336553" y="2816307"/>
            <a:ext cx="8470894" cy="341563"/>
          </a:xfrm>
          <a:prstGeom prst="rect">
            <a:avLst/>
          </a:prstGeom>
        </p:spPr>
        <p:txBody>
          <a:bodyPr>
            <a:normAutofit fontScale="92500" lnSpcReduction="10000"/>
          </a:bodyPr>
          <a:lstStyle>
            <a:lvl1pPr marL="114300" indent="-228600" algn="l" rtl="0" eaLnBrk="1" fontAlgn="base" hangingPunct="1">
              <a:spcBef>
                <a:spcPct val="0"/>
              </a:spcBef>
              <a:spcAft>
                <a:spcPts val="1200"/>
              </a:spcAft>
              <a:buClr>
                <a:schemeClr val="bg2"/>
              </a:buClr>
              <a:buFont typeface="Arial" charset="0"/>
              <a:buChar char="•"/>
              <a:defRPr sz="1800" b="0" i="0" kern="1200">
                <a:solidFill>
                  <a:srgbClr val="5F5F5F"/>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pc="300" dirty="0">
                <a:solidFill>
                  <a:schemeClr val="bg1"/>
                </a:solidFill>
                <a:latin typeface="Corbel" charset="0"/>
                <a:ea typeface="Corbel" charset="0"/>
                <a:cs typeface="Corbel" charset="0"/>
              </a:rPr>
              <a:t>COLLABORATION</a:t>
            </a:r>
          </a:p>
        </p:txBody>
      </p:sp>
    </p:spTree>
    <p:extLst>
      <p:ext uri="{BB962C8B-B14F-4D97-AF65-F5344CB8AC3E}">
        <p14:creationId xmlns:p14="http://schemas.microsoft.com/office/powerpoint/2010/main" val="1555736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06374"/>
            <a:ext cx="8680450" cy="612775"/>
          </a:xfrm>
        </p:spPr>
        <p:txBody>
          <a:bodyPr/>
          <a:lstStyle/>
          <a:p>
            <a:r>
              <a:rPr lang="en-US" dirty="0"/>
              <a:t>Our team</a:t>
            </a:r>
          </a:p>
        </p:txBody>
      </p:sp>
      <p:sp>
        <p:nvSpPr>
          <p:cNvPr id="5" name="TextBox 4"/>
          <p:cNvSpPr txBox="1"/>
          <p:nvPr/>
        </p:nvSpPr>
        <p:spPr>
          <a:xfrm>
            <a:off x="215900" y="1021752"/>
            <a:ext cx="5251759" cy="2739211"/>
          </a:xfrm>
          <a:prstGeom prst="rect">
            <a:avLst/>
          </a:prstGeom>
          <a:noFill/>
        </p:spPr>
        <p:txBody>
          <a:bodyPr wrap="none" rtlCol="0">
            <a:spAutoFit/>
          </a:bodyPr>
          <a:lstStyle/>
          <a:p>
            <a:r>
              <a:rPr lang="en-US" sz="1800" b="1" dirty="0">
                <a:latin typeface="Corbel" charset="0"/>
                <a:ea typeface="Corbel" charset="0"/>
                <a:cs typeface="Corbel" charset="0"/>
              </a:rPr>
              <a:t>Thomas Guillou</a:t>
            </a:r>
          </a:p>
          <a:p>
            <a:r>
              <a:rPr lang="en-US" sz="1600" dirty="0">
                <a:solidFill>
                  <a:schemeClr val="bg2"/>
                </a:solidFill>
                <a:latin typeface="Corbel" charset="0"/>
                <a:ea typeface="Corbel" charset="0"/>
                <a:cs typeface="Corbel" charset="0"/>
              </a:rPr>
              <a:t>Engagement Manager</a:t>
            </a:r>
          </a:p>
          <a:p>
            <a:r>
              <a:rPr lang="en-US" sz="1400" dirty="0">
                <a:latin typeface="Corbel" charset="0"/>
                <a:ea typeface="Corbel" charset="0"/>
                <a:cs typeface="Corbel" charset="0"/>
              </a:rPr>
              <a:t>Manage project plan and deliverables </a:t>
            </a:r>
            <a:r>
              <a:rPr lang="en-US" sz="1400" dirty="0">
                <a:solidFill>
                  <a:schemeClr val="bg1">
                    <a:lumMod val="50000"/>
                  </a:schemeClr>
                </a:solidFill>
                <a:latin typeface="Corbel" charset="0"/>
                <a:ea typeface="Corbel" charset="0"/>
                <a:cs typeface="Corbel" charset="0"/>
              </a:rPr>
              <a:t>(your primary point of contact)</a:t>
            </a:r>
          </a:p>
          <a:p>
            <a:endParaRPr lang="en-US" sz="1400" dirty="0">
              <a:latin typeface="Corbel" charset="0"/>
              <a:ea typeface="Corbel" charset="0"/>
              <a:cs typeface="Corbel" charset="0"/>
            </a:endParaRPr>
          </a:p>
          <a:p>
            <a:r>
              <a:rPr lang="en-US" sz="1800" b="1" dirty="0">
                <a:latin typeface="Corbel" charset="0"/>
              </a:rPr>
              <a:t>Ricardas Dovgialo</a:t>
            </a:r>
          </a:p>
          <a:p>
            <a:r>
              <a:rPr lang="en-US" sz="1600" dirty="0">
                <a:solidFill>
                  <a:schemeClr val="bg2"/>
                </a:solidFill>
                <a:latin typeface="Corbel" charset="0"/>
                <a:ea typeface="Corbel" charset="0"/>
                <a:cs typeface="Corbel" charset="0"/>
              </a:rPr>
              <a:t>Technical Consultant</a:t>
            </a:r>
          </a:p>
          <a:p>
            <a:r>
              <a:rPr lang="en-US" sz="1400" dirty="0">
                <a:latin typeface="Corbel" charset="0"/>
                <a:ea typeface="Corbel" charset="0"/>
                <a:cs typeface="Corbel" charset="0"/>
              </a:rPr>
              <a:t>Guide the technical implementation</a:t>
            </a:r>
          </a:p>
          <a:p>
            <a:endParaRPr lang="en-US" sz="1400" dirty="0">
              <a:latin typeface="Corbel" charset="0"/>
              <a:ea typeface="Corbel" charset="0"/>
              <a:cs typeface="Corbel" charset="0"/>
            </a:endParaRPr>
          </a:p>
          <a:p>
            <a:r>
              <a:rPr lang="en-US" sz="1800" b="1" dirty="0">
                <a:latin typeface="Corbel" charset="0"/>
                <a:ea typeface="Corbel" charset="0"/>
                <a:cs typeface="Corbel" charset="0"/>
              </a:rPr>
              <a:t>Bruno Sireyjol</a:t>
            </a:r>
          </a:p>
          <a:p>
            <a:r>
              <a:rPr lang="en-US" sz="1600" dirty="0">
                <a:solidFill>
                  <a:schemeClr val="bg2"/>
                </a:solidFill>
                <a:latin typeface="Corbel" charset="0"/>
                <a:ea typeface="Corbel" charset="0"/>
                <a:cs typeface="Corbel" charset="0"/>
              </a:rPr>
              <a:t>Account Director</a:t>
            </a:r>
          </a:p>
          <a:p>
            <a:r>
              <a:rPr lang="en-US" sz="1400" dirty="0">
                <a:latin typeface="Corbel" charset="0"/>
                <a:ea typeface="Corbel" charset="0"/>
                <a:cs typeface="Corbel" charset="0"/>
              </a:rPr>
              <a:t>Own the commercial relationship</a:t>
            </a:r>
          </a:p>
        </p:txBody>
      </p:sp>
      <p:sp>
        <p:nvSpPr>
          <p:cNvPr id="6" name="Rounded Rectangle 5">
            <a:extLst>
              <a:ext uri="{FF2B5EF4-FFF2-40B4-BE49-F238E27FC236}">
                <a16:creationId xmlns:a16="http://schemas.microsoft.com/office/drawing/2014/main" id="{E030D7DD-06CF-3A40-BA51-EB4BEF16F93A}"/>
              </a:ext>
            </a:extLst>
          </p:cNvPr>
          <p:cNvSpPr/>
          <p:nvPr/>
        </p:nvSpPr>
        <p:spPr>
          <a:xfrm>
            <a:off x="6370142" y="1850427"/>
            <a:ext cx="1368921" cy="1368921"/>
          </a:xfrm>
          <a:prstGeom prst="roundRect">
            <a:avLst>
              <a:gd name="adj" fmla="val 5859"/>
            </a:avLst>
          </a:prstGeom>
          <a:solidFill>
            <a:schemeClr val="bg1"/>
          </a:solidFill>
          <a:ln>
            <a:noFill/>
          </a:ln>
          <a:effectLst>
            <a:outerShdw blurRad="2540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bIns="108000" rtlCol="0" anchor="b"/>
          <a:lstStyle/>
          <a:p>
            <a:pPr lvl="0" algn="ctr"/>
            <a:endParaRPr lang="en-US" sz="1000" b="1" dirty="0">
              <a:solidFill>
                <a:srgbClr val="0C0C0C"/>
              </a:solidFill>
              <a:ea typeface="ＭＳ Ｐゴシック" pitchFamily="34" charset="-128"/>
            </a:endParaRPr>
          </a:p>
        </p:txBody>
      </p:sp>
      <p:pic>
        <p:nvPicPr>
          <p:cNvPr id="18" name="Picture 17">
            <a:extLst>
              <a:ext uri="{FF2B5EF4-FFF2-40B4-BE49-F238E27FC236}">
                <a16:creationId xmlns:a16="http://schemas.microsoft.com/office/drawing/2014/main" id="{49111482-E725-C641-8B96-5CCE04772C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2422" y="2181813"/>
            <a:ext cx="644359" cy="706147"/>
          </a:xfrm>
          <a:prstGeom prst="rect">
            <a:avLst/>
          </a:prstGeom>
        </p:spPr>
      </p:pic>
    </p:spTree>
    <p:extLst>
      <p:ext uri="{BB962C8B-B14F-4D97-AF65-F5344CB8AC3E}">
        <p14:creationId xmlns:p14="http://schemas.microsoft.com/office/powerpoint/2010/main" val="3113056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06374"/>
            <a:ext cx="8680450" cy="612775"/>
          </a:xfrm>
        </p:spPr>
        <p:txBody>
          <a:bodyPr/>
          <a:lstStyle/>
          <a:p>
            <a:r>
              <a:rPr lang="en-US" dirty="0"/>
              <a:t>Your team</a:t>
            </a:r>
          </a:p>
        </p:txBody>
      </p:sp>
      <p:sp>
        <p:nvSpPr>
          <p:cNvPr id="22" name="TextBox 21">
            <a:extLst>
              <a:ext uri="{FF2B5EF4-FFF2-40B4-BE49-F238E27FC236}">
                <a16:creationId xmlns:a16="http://schemas.microsoft.com/office/drawing/2014/main" id="{98A95BAB-6374-724C-9D4C-5C446B950DD7}"/>
              </a:ext>
            </a:extLst>
          </p:cNvPr>
          <p:cNvSpPr txBox="1"/>
          <p:nvPr/>
        </p:nvSpPr>
        <p:spPr>
          <a:xfrm>
            <a:off x="215900" y="1028732"/>
            <a:ext cx="4212692" cy="3570208"/>
          </a:xfrm>
          <a:prstGeom prst="rect">
            <a:avLst/>
          </a:prstGeom>
          <a:noFill/>
        </p:spPr>
        <p:txBody>
          <a:bodyPr wrap="none" rtlCol="0">
            <a:spAutoFit/>
          </a:bodyPr>
          <a:lstStyle/>
          <a:p>
            <a:r>
              <a:rPr lang="en-US" sz="1800" b="1" dirty="0">
                <a:latin typeface="Corbel" charset="0"/>
              </a:rPr>
              <a:t>Ira </a:t>
            </a:r>
            <a:r>
              <a:rPr lang="en-US" sz="1800" b="1" dirty="0" err="1">
                <a:latin typeface="Corbel" charset="0"/>
              </a:rPr>
              <a:t>Lyakh</a:t>
            </a:r>
            <a:endParaRPr lang="en-US" sz="1800" b="1" dirty="0">
              <a:latin typeface="Corbel" charset="0"/>
            </a:endParaRPr>
          </a:p>
          <a:p>
            <a:r>
              <a:rPr lang="en-US" sz="1600" dirty="0">
                <a:solidFill>
                  <a:schemeClr val="bg2"/>
                </a:solidFill>
                <a:latin typeface="Corbel" charset="0"/>
                <a:ea typeface="Corbel" charset="0"/>
                <a:cs typeface="Corbel" charset="0"/>
              </a:rPr>
              <a:t>Project Manager</a:t>
            </a:r>
          </a:p>
          <a:p>
            <a:r>
              <a:rPr lang="en-US" sz="1400" dirty="0">
                <a:latin typeface="Corbel" charset="0"/>
                <a:ea typeface="Corbel" charset="0"/>
                <a:cs typeface="Corbel" charset="0"/>
              </a:rPr>
              <a:t>Own client delivery timelines and priorities</a:t>
            </a:r>
          </a:p>
          <a:p>
            <a:r>
              <a:rPr lang="en-US" sz="1400" dirty="0">
                <a:latin typeface="Corbel" charset="0"/>
                <a:ea typeface="Corbel" charset="0"/>
                <a:cs typeface="Corbel" charset="0"/>
              </a:rPr>
              <a:t>Coordinate and schedule internal or agency resources</a:t>
            </a:r>
          </a:p>
          <a:p>
            <a:endParaRPr lang="en-US" sz="1400" dirty="0">
              <a:latin typeface="Corbel" charset="0"/>
              <a:ea typeface="Corbel" charset="0"/>
              <a:cs typeface="Corbel" charset="0"/>
            </a:endParaRPr>
          </a:p>
          <a:p>
            <a:r>
              <a:rPr lang="en-US" sz="1800" b="1" dirty="0" err="1">
                <a:latin typeface="Corbel" charset="0"/>
              </a:rPr>
              <a:t>Mykola</a:t>
            </a:r>
            <a:r>
              <a:rPr lang="en-US" sz="1800" b="1" dirty="0">
                <a:latin typeface="Corbel" charset="0"/>
              </a:rPr>
              <a:t> Romanov</a:t>
            </a:r>
          </a:p>
          <a:p>
            <a:r>
              <a:rPr lang="en-US" sz="1600" dirty="0">
                <a:solidFill>
                  <a:schemeClr val="bg2"/>
                </a:solidFill>
                <a:latin typeface="Corbel" charset="0"/>
                <a:ea typeface="Corbel" charset="0"/>
                <a:cs typeface="Corbel" charset="0"/>
              </a:rPr>
              <a:t>Technical Lead</a:t>
            </a:r>
          </a:p>
          <a:p>
            <a:r>
              <a:rPr lang="en-US" sz="1400" dirty="0">
                <a:latin typeface="Corbel" charset="0"/>
                <a:ea typeface="Corbel" charset="0"/>
                <a:cs typeface="Corbel" charset="0"/>
              </a:rPr>
              <a:t>Complete integration tasks (front-end and server-side)</a:t>
            </a:r>
          </a:p>
          <a:p>
            <a:r>
              <a:rPr lang="en-US" sz="1400" dirty="0">
                <a:latin typeface="Corbel" charset="0"/>
                <a:ea typeface="Corbel" charset="0"/>
                <a:cs typeface="Corbel" charset="0"/>
              </a:rPr>
              <a:t>Build and maintain the catalog feed</a:t>
            </a:r>
          </a:p>
          <a:p>
            <a:endParaRPr lang="en-US" sz="1400" dirty="0">
              <a:latin typeface="Corbel" charset="0"/>
              <a:ea typeface="Corbel" charset="0"/>
              <a:cs typeface="Corbel" charset="0"/>
            </a:endParaRPr>
          </a:p>
          <a:p>
            <a:r>
              <a:rPr lang="en-US" sz="1800" b="1" dirty="0">
                <a:latin typeface="Corbel" charset="0"/>
                <a:ea typeface="Corbel" charset="0"/>
                <a:cs typeface="Corbel" charset="0"/>
              </a:rPr>
              <a:t>Stephane Hamel &amp; Nicolas </a:t>
            </a:r>
            <a:r>
              <a:rPr lang="en-US" sz="1800" b="1" dirty="0" err="1">
                <a:latin typeface="Corbel" charset="0"/>
                <a:ea typeface="Corbel" charset="0"/>
                <a:cs typeface="Corbel" charset="0"/>
              </a:rPr>
              <a:t>Fillat</a:t>
            </a:r>
            <a:endParaRPr lang="en-US" sz="1800" b="1" dirty="0">
              <a:latin typeface="Corbel" charset="0"/>
              <a:ea typeface="Corbel" charset="0"/>
              <a:cs typeface="Corbel" charset="0"/>
            </a:endParaRPr>
          </a:p>
          <a:p>
            <a:r>
              <a:rPr lang="en-US" sz="1600" dirty="0" err="1">
                <a:solidFill>
                  <a:schemeClr val="bg2"/>
                </a:solidFill>
                <a:latin typeface="Corbel" charset="0"/>
                <a:ea typeface="Corbel" charset="0"/>
                <a:cs typeface="Corbel" charset="0"/>
              </a:rPr>
              <a:t>Adeo</a:t>
            </a:r>
            <a:r>
              <a:rPr lang="en-US" sz="1600" dirty="0">
                <a:solidFill>
                  <a:schemeClr val="bg2"/>
                </a:solidFill>
                <a:latin typeface="Corbel" charset="0"/>
                <a:ea typeface="Corbel" charset="0"/>
                <a:cs typeface="Corbel" charset="0"/>
              </a:rPr>
              <a:t> technical &amp; business support</a:t>
            </a:r>
          </a:p>
          <a:p>
            <a:r>
              <a:rPr lang="en-US" sz="1400" dirty="0">
                <a:latin typeface="Corbel" charset="0"/>
                <a:ea typeface="Corbel" charset="0"/>
                <a:cs typeface="Corbel" charset="0"/>
              </a:rPr>
              <a:t>Complete integration tasks (front-end and server-side)</a:t>
            </a:r>
          </a:p>
          <a:p>
            <a:r>
              <a:rPr lang="en-US" sz="1400" dirty="0">
                <a:latin typeface="Corbel" charset="0"/>
                <a:ea typeface="Corbel" charset="0"/>
                <a:cs typeface="Corbel" charset="0"/>
              </a:rPr>
              <a:t>Build and maintain the catalog feed</a:t>
            </a:r>
          </a:p>
          <a:p>
            <a:endParaRPr lang="en-US" sz="1400" dirty="0">
              <a:latin typeface="Corbel" charset="0"/>
              <a:ea typeface="Corbel" charset="0"/>
              <a:cs typeface="Corbel" charset="0"/>
            </a:endParaRPr>
          </a:p>
        </p:txBody>
      </p:sp>
      <p:sp>
        <p:nvSpPr>
          <p:cNvPr id="9" name="Rounded Rectangle 8">
            <a:extLst>
              <a:ext uri="{FF2B5EF4-FFF2-40B4-BE49-F238E27FC236}">
                <a16:creationId xmlns:a16="http://schemas.microsoft.com/office/drawing/2014/main" id="{C57ADE55-76C9-2045-80A0-52C00FA845AF}"/>
              </a:ext>
            </a:extLst>
          </p:cNvPr>
          <p:cNvSpPr/>
          <p:nvPr/>
        </p:nvSpPr>
        <p:spPr>
          <a:xfrm>
            <a:off x="6370142" y="1850427"/>
            <a:ext cx="1368921" cy="1368921"/>
          </a:xfrm>
          <a:prstGeom prst="roundRect">
            <a:avLst>
              <a:gd name="adj" fmla="val 5859"/>
            </a:avLst>
          </a:prstGeom>
          <a:solidFill>
            <a:schemeClr val="bg1"/>
          </a:solidFill>
          <a:ln>
            <a:noFill/>
          </a:ln>
          <a:effectLst>
            <a:outerShdw blurRad="2540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bIns="108000" rtlCol="0" anchor="b"/>
          <a:lstStyle/>
          <a:p>
            <a:pPr lvl="0" algn="ctr"/>
            <a:endParaRPr lang="en-US" sz="1000" b="1" dirty="0">
              <a:solidFill>
                <a:srgbClr val="0C0C0C"/>
              </a:solidFill>
              <a:ea typeface="ＭＳ Ｐゴシック" pitchFamily="34" charset="-128"/>
            </a:endParaRPr>
          </a:p>
        </p:txBody>
      </p:sp>
      <p:pic>
        <p:nvPicPr>
          <p:cNvPr id="6" name="Picture 2" descr="Leroy Merlin - South Africa">
            <a:extLst>
              <a:ext uri="{FF2B5EF4-FFF2-40B4-BE49-F238E27FC236}">
                <a16:creationId xmlns:a16="http://schemas.microsoft.com/office/drawing/2014/main" id="{7D372016-D11F-4518-838A-FDC6D30DC6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8454" y="2136727"/>
            <a:ext cx="1272296" cy="767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5105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0" y="1797199"/>
            <a:ext cx="9144000" cy="1019108"/>
          </a:xfrm>
          <a:prstGeom prst="rect">
            <a:avLst/>
          </a:prstGeom>
        </p:spPr>
        <p:txBody>
          <a:bodyPr anchor="t">
            <a:noAutofit/>
          </a:bodyPr>
          <a:lstStyle>
            <a:lvl1pPr algn="l" rtl="0" eaLnBrk="1" fontAlgn="base" hangingPunct="1">
              <a:spcBef>
                <a:spcPct val="0"/>
              </a:spcBef>
              <a:spcAft>
                <a:spcPct val="0"/>
              </a:spcAft>
              <a:defRPr sz="2800" b="1" i="0" kern="1200">
                <a:solidFill>
                  <a:schemeClr val="tx1">
                    <a:lumMod val="75000"/>
                    <a:lumOff val="25000"/>
                  </a:schemeClr>
                </a:solidFill>
                <a:latin typeface="Gibson Light" charset="0"/>
                <a:ea typeface="Gibson Light" charset="0"/>
                <a:cs typeface="Gibson Light" charset="0"/>
              </a:defRPr>
            </a:lvl1pPr>
            <a:lvl2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2pPr>
            <a:lvl3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3pPr>
            <a:lvl4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4pPr>
            <a:lvl5pPr algn="l" rtl="0" eaLnBrk="1" fontAlgn="base" hangingPunct="1">
              <a:spcBef>
                <a:spcPct val="0"/>
              </a:spcBef>
              <a:spcAft>
                <a:spcPct val="0"/>
              </a:spcAft>
              <a:defRPr sz="3600" b="1">
                <a:solidFill>
                  <a:srgbClr val="00AB8E"/>
                </a:solidFill>
                <a:latin typeface="Calibri" charset="0"/>
                <a:ea typeface="ＭＳ Ｐゴシック" charset="0"/>
                <a:cs typeface="ＭＳ Ｐゴシック" pitchFamily="34" charset="-128"/>
              </a:defRPr>
            </a:lvl5pPr>
            <a:lvl6pPr marL="457177"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6pPr>
            <a:lvl7pPr marL="914354"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7pPr>
            <a:lvl8pPr marL="1371532"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8pPr>
            <a:lvl9pPr marL="1828709" algn="l" rtl="0" eaLnBrk="1" fontAlgn="base" hangingPunct="1">
              <a:spcBef>
                <a:spcPct val="0"/>
              </a:spcBef>
              <a:spcAft>
                <a:spcPct val="0"/>
              </a:spcAft>
              <a:defRPr sz="3600" b="1">
                <a:solidFill>
                  <a:srgbClr val="00AB8E"/>
                </a:solidFill>
                <a:latin typeface="Calibri" charset="0"/>
                <a:ea typeface="ＭＳ Ｐゴシック" charset="0"/>
                <a:cs typeface="Calibri" charset="0"/>
              </a:defRPr>
            </a:lvl9pPr>
          </a:lstStyle>
          <a:p>
            <a:pPr algn="ctr"/>
            <a:r>
              <a:rPr lang="en-US" sz="4400" dirty="0">
                <a:solidFill>
                  <a:schemeClr val="bg1"/>
                </a:solidFill>
                <a:latin typeface="Corbel" charset="0"/>
                <a:ea typeface="Corbel" charset="0"/>
                <a:cs typeface="Corbel" charset="0"/>
              </a:rPr>
              <a:t>Project scope</a:t>
            </a:r>
          </a:p>
        </p:txBody>
      </p:sp>
      <p:sp>
        <p:nvSpPr>
          <p:cNvPr id="4" name="Content Placeholder 3"/>
          <p:cNvSpPr txBox="1">
            <a:spLocks/>
          </p:cNvSpPr>
          <p:nvPr/>
        </p:nvSpPr>
        <p:spPr>
          <a:xfrm>
            <a:off x="336553" y="2816307"/>
            <a:ext cx="8470894" cy="341563"/>
          </a:xfrm>
          <a:prstGeom prst="rect">
            <a:avLst/>
          </a:prstGeom>
        </p:spPr>
        <p:txBody>
          <a:bodyPr>
            <a:normAutofit fontScale="92500" lnSpcReduction="10000"/>
          </a:bodyPr>
          <a:lstStyle>
            <a:lvl1pPr marL="114300" indent="-228600" algn="l" rtl="0" eaLnBrk="1" fontAlgn="base" hangingPunct="1">
              <a:spcBef>
                <a:spcPct val="0"/>
              </a:spcBef>
              <a:spcAft>
                <a:spcPts val="1200"/>
              </a:spcAft>
              <a:buClr>
                <a:schemeClr val="bg2"/>
              </a:buClr>
              <a:buFont typeface="Arial" charset="0"/>
              <a:buChar char="•"/>
              <a:defRPr sz="1800" b="0" i="0" kern="1200">
                <a:solidFill>
                  <a:srgbClr val="5F5F5F"/>
                </a:solidFill>
                <a:latin typeface="Gibson Light" charset="0"/>
                <a:ea typeface="Gibson Light" charset="0"/>
                <a:cs typeface="Gibson Light"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Light" charset="0"/>
                <a:ea typeface="Gibson Light" charset="0"/>
                <a:cs typeface="Gibson Light"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Light" charset="0"/>
                <a:ea typeface="Gibson Light" charset="0"/>
                <a:cs typeface="Gibson Light"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Light" charset="0"/>
                <a:ea typeface="Gibson Light" charset="0"/>
                <a:cs typeface="Gibson Light"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Light" charset="0"/>
                <a:ea typeface="Gibson Light" charset="0"/>
                <a:cs typeface="Gibson Light"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pc="300" dirty="0">
                <a:solidFill>
                  <a:schemeClr val="bg1"/>
                </a:solidFill>
                <a:latin typeface="Corbel" charset="0"/>
                <a:ea typeface="Corbel" charset="0"/>
                <a:cs typeface="Corbel" charset="0"/>
              </a:rPr>
              <a:t>SOLUTION &amp; DOMAINS</a:t>
            </a:r>
          </a:p>
        </p:txBody>
      </p:sp>
    </p:spTree>
    <p:extLst>
      <p:ext uri="{BB962C8B-B14F-4D97-AF65-F5344CB8AC3E}">
        <p14:creationId xmlns:p14="http://schemas.microsoft.com/office/powerpoint/2010/main" val="1429353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scope</a:t>
            </a:r>
          </a:p>
        </p:txBody>
      </p:sp>
      <p:graphicFrame>
        <p:nvGraphicFramePr>
          <p:cNvPr id="4" name="Table 3">
            <a:extLst>
              <a:ext uri="{FF2B5EF4-FFF2-40B4-BE49-F238E27FC236}">
                <a16:creationId xmlns:a16="http://schemas.microsoft.com/office/drawing/2014/main" id="{B19EEEA4-F471-45DE-AC47-1BA85DD3121C}"/>
              </a:ext>
            </a:extLst>
          </p:cNvPr>
          <p:cNvGraphicFramePr>
            <a:graphicFrameLocks noGrp="1"/>
          </p:cNvGraphicFramePr>
          <p:nvPr>
            <p:extLst>
              <p:ext uri="{D42A27DB-BD31-4B8C-83A1-F6EECF244321}">
                <p14:modId xmlns:p14="http://schemas.microsoft.com/office/powerpoint/2010/main" val="319260592"/>
              </p:ext>
            </p:extLst>
          </p:nvPr>
        </p:nvGraphicFramePr>
        <p:xfrm>
          <a:off x="359227" y="851805"/>
          <a:ext cx="8421807" cy="901765"/>
        </p:xfrm>
        <a:graphic>
          <a:graphicData uri="http://schemas.openxmlformats.org/drawingml/2006/table">
            <a:tbl>
              <a:tblPr firstRow="1" bandRow="1">
                <a:effectLst>
                  <a:outerShdw blurRad="317500" dist="76200" dir="2700000" sx="102000" sy="102000" algn="tl" rotWithShape="0">
                    <a:schemeClr val="bg1">
                      <a:lumMod val="50000"/>
                      <a:alpha val="20000"/>
                    </a:schemeClr>
                  </a:outerShdw>
                </a:effectLst>
                <a:tableStyleId>{5C22544A-7EE6-4342-B048-85BDC9FD1C3A}</a:tableStyleId>
              </a:tblPr>
              <a:tblGrid>
                <a:gridCol w="2244370">
                  <a:extLst>
                    <a:ext uri="{9D8B030D-6E8A-4147-A177-3AD203B41FA5}">
                      <a16:colId xmlns:a16="http://schemas.microsoft.com/office/drawing/2014/main" val="3316429225"/>
                    </a:ext>
                  </a:extLst>
                </a:gridCol>
                <a:gridCol w="1375090">
                  <a:extLst>
                    <a:ext uri="{9D8B030D-6E8A-4147-A177-3AD203B41FA5}">
                      <a16:colId xmlns:a16="http://schemas.microsoft.com/office/drawing/2014/main" val="452655008"/>
                    </a:ext>
                  </a:extLst>
                </a:gridCol>
                <a:gridCol w="2066125">
                  <a:extLst>
                    <a:ext uri="{9D8B030D-6E8A-4147-A177-3AD203B41FA5}">
                      <a16:colId xmlns:a16="http://schemas.microsoft.com/office/drawing/2014/main" val="2345299969"/>
                    </a:ext>
                  </a:extLst>
                </a:gridCol>
                <a:gridCol w="1033063">
                  <a:extLst>
                    <a:ext uri="{9D8B030D-6E8A-4147-A177-3AD203B41FA5}">
                      <a16:colId xmlns:a16="http://schemas.microsoft.com/office/drawing/2014/main" val="3348163615"/>
                    </a:ext>
                  </a:extLst>
                </a:gridCol>
                <a:gridCol w="1703159">
                  <a:extLst>
                    <a:ext uri="{9D8B030D-6E8A-4147-A177-3AD203B41FA5}">
                      <a16:colId xmlns:a16="http://schemas.microsoft.com/office/drawing/2014/main" val="20004"/>
                    </a:ext>
                  </a:extLst>
                </a:gridCol>
              </a:tblGrid>
              <a:tr h="438152">
                <a:tc>
                  <a:txBody>
                    <a:bodyPr/>
                    <a:lstStyle/>
                    <a:p>
                      <a:pPr marL="0" algn="ctr" defTabSz="914354" rtl="0" eaLnBrk="1" latinLnBrk="0" hangingPunct="1"/>
                      <a:r>
                        <a:rPr lang="en-US" sz="1000" b="1" kern="1200" dirty="0">
                          <a:solidFill>
                            <a:schemeClr val="lt1"/>
                          </a:solidFill>
                          <a:latin typeface="Corbel" charset="0"/>
                          <a:ea typeface="Corbel" charset="0"/>
                          <a:cs typeface="Corbel" charset="0"/>
                        </a:rPr>
                        <a:t>Business Unit</a:t>
                      </a:r>
                    </a:p>
                  </a:txBody>
                  <a:tcPr anchor="ctr">
                    <a:gradFill>
                      <a:gsLst>
                        <a:gs pos="0">
                          <a:schemeClr val="tx2">
                            <a:lumMod val="90000"/>
                            <a:lumOff val="10000"/>
                          </a:schemeClr>
                        </a:gs>
                        <a:gs pos="100000">
                          <a:schemeClr val="tx2"/>
                        </a:gs>
                      </a:gsLst>
                      <a:lin ang="4200000" scaled="0"/>
                    </a:gradFill>
                  </a:tcPr>
                </a:tc>
                <a:tc>
                  <a:txBody>
                    <a:bodyPr/>
                    <a:lstStyle/>
                    <a:p>
                      <a:pPr algn="ctr"/>
                      <a:r>
                        <a:rPr lang="en-US" sz="1000" dirty="0">
                          <a:latin typeface="Corbel" charset="0"/>
                          <a:ea typeface="Corbel" charset="0"/>
                          <a:cs typeface="Corbel" charset="0"/>
                        </a:rPr>
                        <a:t>Country</a:t>
                      </a:r>
                    </a:p>
                  </a:txBody>
                  <a:tcPr marT="0" marB="0" anchor="ctr">
                    <a:gradFill>
                      <a:gsLst>
                        <a:gs pos="0">
                          <a:schemeClr val="tx2">
                            <a:lumMod val="90000"/>
                            <a:lumOff val="10000"/>
                          </a:schemeClr>
                        </a:gs>
                        <a:gs pos="100000">
                          <a:schemeClr val="tx2"/>
                        </a:gs>
                      </a:gsLst>
                      <a:lin ang="4200000" scaled="0"/>
                    </a:gradFill>
                  </a:tcPr>
                </a:tc>
                <a:tc>
                  <a:txBody>
                    <a:bodyPr/>
                    <a:lstStyle/>
                    <a:p>
                      <a:pPr algn="ctr"/>
                      <a:r>
                        <a:rPr lang="en-US" sz="1000" dirty="0">
                          <a:latin typeface="Corbel" charset="0"/>
                          <a:ea typeface="Corbel" charset="0"/>
                          <a:cs typeface="Corbel" charset="0"/>
                        </a:rPr>
                        <a:t>Domain</a:t>
                      </a:r>
                    </a:p>
                  </a:txBody>
                  <a:tcPr marT="0" marB="0" anchor="ctr">
                    <a:gradFill>
                      <a:gsLst>
                        <a:gs pos="0">
                          <a:schemeClr val="tx2">
                            <a:lumMod val="90000"/>
                            <a:lumOff val="10000"/>
                          </a:schemeClr>
                        </a:gs>
                        <a:gs pos="100000">
                          <a:schemeClr val="tx2"/>
                        </a:gs>
                      </a:gsLst>
                      <a:lin ang="4200000" scaled="0"/>
                    </a:gradFill>
                  </a:tcPr>
                </a:tc>
                <a:tc>
                  <a:txBody>
                    <a:bodyPr/>
                    <a:lstStyle/>
                    <a:p>
                      <a:pPr algn="ctr"/>
                      <a:r>
                        <a:rPr lang="en-US" sz="1000" dirty="0">
                          <a:latin typeface="Corbel" charset="0"/>
                          <a:ea typeface="Corbel" charset="0"/>
                          <a:cs typeface="Corbel" charset="0"/>
                        </a:rPr>
                        <a:t>Locale</a:t>
                      </a:r>
                    </a:p>
                  </a:txBody>
                  <a:tcPr marT="0" marB="0" anchor="ctr">
                    <a:gradFill>
                      <a:gsLst>
                        <a:gs pos="0">
                          <a:schemeClr val="tx2">
                            <a:lumMod val="90000"/>
                            <a:lumOff val="10000"/>
                          </a:schemeClr>
                        </a:gs>
                        <a:gs pos="100000">
                          <a:schemeClr val="tx2"/>
                        </a:gs>
                      </a:gsLst>
                      <a:lin ang="4200000" scaled="0"/>
                    </a:gradFill>
                  </a:tcPr>
                </a:tc>
                <a:tc>
                  <a:txBody>
                    <a:bodyPr/>
                    <a:lstStyle/>
                    <a:p>
                      <a:pPr marL="0" marR="0" indent="0" algn="ctr" defTabSz="914354" rtl="0" eaLnBrk="1" fontAlgn="auto" latinLnBrk="0" hangingPunct="1">
                        <a:lnSpc>
                          <a:spcPts val="1200"/>
                        </a:lnSpc>
                        <a:spcBef>
                          <a:spcPts val="0"/>
                        </a:spcBef>
                        <a:spcAft>
                          <a:spcPts val="0"/>
                        </a:spcAft>
                        <a:buClrTx/>
                        <a:buSzTx/>
                        <a:buFontTx/>
                        <a:buNone/>
                        <a:tabLst/>
                        <a:defRPr/>
                      </a:pPr>
                      <a:r>
                        <a:rPr lang="en-US" sz="1000" dirty="0">
                          <a:latin typeface="Corbel" charset="0"/>
                          <a:ea typeface="Corbel" charset="0"/>
                          <a:cs typeface="Corbel" charset="0"/>
                        </a:rPr>
                        <a:t>Instance</a:t>
                      </a:r>
                    </a:p>
                  </a:txBody>
                  <a:tcPr marT="0" marB="0" anchor="ctr">
                    <a:gradFill>
                      <a:gsLst>
                        <a:gs pos="0">
                          <a:schemeClr val="tx2">
                            <a:lumMod val="90000"/>
                            <a:lumOff val="10000"/>
                          </a:schemeClr>
                        </a:gs>
                        <a:gs pos="100000">
                          <a:schemeClr val="tx2"/>
                        </a:gs>
                      </a:gsLst>
                      <a:lin ang="4200000" scaled="0"/>
                    </a:gradFill>
                  </a:tcPr>
                </a:tc>
                <a:extLst>
                  <a:ext uri="{0D108BD9-81ED-4DB2-BD59-A6C34878D82A}">
                    <a16:rowId xmlns:a16="http://schemas.microsoft.com/office/drawing/2014/main" val="3138665174"/>
                  </a:ext>
                </a:extLst>
              </a:tr>
              <a:tr h="463613">
                <a:tc>
                  <a:txBody>
                    <a:bodyPr/>
                    <a:lstStyle/>
                    <a:p>
                      <a:r>
                        <a:rPr lang="en-US" sz="1000" b="1" i="0" dirty="0">
                          <a:solidFill>
                            <a:schemeClr val="bg1"/>
                          </a:solidFill>
                          <a:latin typeface="Corbel" charset="0"/>
                          <a:ea typeface="Corbel" charset="0"/>
                          <a:cs typeface="Corbel" charset="0"/>
                        </a:rPr>
                        <a:t>Leroy Merlin Ukraine</a:t>
                      </a:r>
                    </a:p>
                  </a:txBody>
                  <a:tcPr marL="182880" anchor="ctr">
                    <a:gradFill>
                      <a:gsLst>
                        <a:gs pos="0">
                          <a:srgbClr val="00AB8E"/>
                        </a:gs>
                        <a:gs pos="100000">
                          <a:schemeClr val="bg2"/>
                        </a:gs>
                      </a:gsLst>
                      <a:lin ang="4200000" scaled="0"/>
                    </a:gradFill>
                  </a:tcPr>
                </a:tc>
                <a:tc>
                  <a:txBody>
                    <a:bodyPr/>
                    <a:lstStyle/>
                    <a:p>
                      <a:pPr algn="ctr"/>
                      <a:r>
                        <a:rPr lang="en-US" sz="1000" b="0" i="0" dirty="0">
                          <a:solidFill>
                            <a:schemeClr val="tx1"/>
                          </a:solidFill>
                          <a:latin typeface="Corbel" charset="0"/>
                          <a:ea typeface="Corbel" charset="0"/>
                          <a:cs typeface="Corbel" charset="0"/>
                        </a:rPr>
                        <a:t>UA</a:t>
                      </a:r>
                    </a:p>
                  </a:txBody>
                  <a:tcPr marL="182880" anchor="ctr">
                    <a:solidFill>
                      <a:schemeClr val="bg1">
                        <a:lumMod val="95000"/>
                      </a:schemeClr>
                    </a:solid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r>
                        <a:rPr lang="en-US" sz="1000" b="0" i="0" dirty="0">
                          <a:solidFill>
                            <a:schemeClr val="tx1"/>
                          </a:solidFill>
                          <a:latin typeface="Corbel" charset="0"/>
                          <a:ea typeface="Corbel" charset="0"/>
                          <a:cs typeface="Corbel" charset="0"/>
                        </a:rPr>
                        <a:t>www.leroymerlin.ua</a:t>
                      </a:r>
                    </a:p>
                  </a:txBody>
                  <a:tcPr marL="182880" anchor="ctr">
                    <a:solidFill>
                      <a:schemeClr val="bg1">
                        <a:lumMod val="95000"/>
                      </a:schemeClr>
                    </a:solidFill>
                  </a:tcPr>
                </a:tc>
                <a:tc>
                  <a:txBody>
                    <a:bodyPr/>
                    <a:lstStyle/>
                    <a:p>
                      <a:pPr marL="0" marR="0" indent="0" algn="ctr" defTabSz="914354" rtl="0" eaLnBrk="1" fontAlgn="auto" latinLnBrk="0" hangingPunct="1">
                        <a:lnSpc>
                          <a:spcPts val="1200"/>
                        </a:lnSpc>
                        <a:spcBef>
                          <a:spcPts val="0"/>
                        </a:spcBef>
                        <a:spcAft>
                          <a:spcPts val="0"/>
                        </a:spcAft>
                        <a:buClrTx/>
                        <a:buSzTx/>
                        <a:buFontTx/>
                        <a:buNone/>
                        <a:tabLst/>
                        <a:defRPr/>
                      </a:pPr>
                      <a:r>
                        <a:rPr lang="en-US" sz="1000" b="0" i="0" dirty="0" err="1">
                          <a:solidFill>
                            <a:schemeClr val="tx1"/>
                          </a:solidFill>
                          <a:latin typeface="Corbel" charset="0"/>
                          <a:ea typeface="Corbel" charset="0"/>
                          <a:cs typeface="Corbel" charset="0"/>
                        </a:rPr>
                        <a:t>Uk_UA</a:t>
                      </a:r>
                      <a:r>
                        <a:rPr lang="en-US" sz="1000" b="0" i="0" dirty="0">
                          <a:solidFill>
                            <a:schemeClr val="tx1"/>
                          </a:solidFill>
                          <a:latin typeface="Corbel" charset="0"/>
                          <a:ea typeface="Corbel" charset="0"/>
                          <a:cs typeface="Corbel" charset="0"/>
                        </a:rPr>
                        <a:t>; </a:t>
                      </a:r>
                      <a:r>
                        <a:rPr lang="en-US" sz="1000" b="0" i="0" dirty="0" err="1">
                          <a:solidFill>
                            <a:schemeClr val="tx1"/>
                          </a:solidFill>
                          <a:latin typeface="Corbel" charset="0"/>
                          <a:ea typeface="Corbel" charset="0"/>
                          <a:cs typeface="Corbel" charset="0"/>
                        </a:rPr>
                        <a:t>ru_UA</a:t>
                      </a:r>
                      <a:endParaRPr lang="en-US" sz="1000" b="0" i="0" dirty="0">
                        <a:solidFill>
                          <a:schemeClr val="tx1"/>
                        </a:solidFill>
                        <a:latin typeface="Corbel" charset="0"/>
                        <a:ea typeface="Corbel" charset="0"/>
                        <a:cs typeface="Corbel" charset="0"/>
                      </a:endParaRPr>
                    </a:p>
                  </a:txBody>
                  <a:tcPr marL="182880" anchor="ctr">
                    <a:solidFill>
                      <a:schemeClr val="bg1">
                        <a:lumMod val="95000"/>
                      </a:schemeClr>
                    </a:solidFill>
                  </a:tcPr>
                </a:tc>
                <a:tc>
                  <a:txBody>
                    <a:bodyPr/>
                    <a:lstStyle/>
                    <a:p>
                      <a:pPr marL="0" marR="0" indent="0" algn="ctr" defTabSz="914354" rtl="0" eaLnBrk="1" fontAlgn="auto" latinLnBrk="0" hangingPunct="1">
                        <a:lnSpc>
                          <a:spcPts val="1200"/>
                        </a:lnSpc>
                        <a:spcBef>
                          <a:spcPts val="0"/>
                        </a:spcBef>
                        <a:spcAft>
                          <a:spcPts val="0"/>
                        </a:spcAft>
                        <a:buClrTx/>
                        <a:buSzTx/>
                        <a:buFontTx/>
                        <a:buNone/>
                        <a:tabLst/>
                        <a:defRPr/>
                      </a:pPr>
                      <a:r>
                        <a:rPr lang="en-US" sz="1000" b="0" i="0" dirty="0" err="1">
                          <a:solidFill>
                            <a:schemeClr val="tx1"/>
                          </a:solidFill>
                          <a:latin typeface="Corbel" charset="0"/>
                          <a:ea typeface="Corbel" charset="0"/>
                          <a:cs typeface="Corbel" charset="0"/>
                        </a:rPr>
                        <a:t>Leroymerlin-ua</a:t>
                      </a:r>
                      <a:endParaRPr lang="en-US" sz="1000" b="0" i="0" dirty="0">
                        <a:solidFill>
                          <a:schemeClr val="tx1"/>
                        </a:solidFill>
                        <a:latin typeface="Corbel" charset="0"/>
                        <a:ea typeface="Corbel" charset="0"/>
                        <a:cs typeface="Corbel" charset="0"/>
                      </a:endParaRPr>
                    </a:p>
                  </a:txBody>
                  <a:tcPr marL="182880" anchor="ctr">
                    <a:solidFill>
                      <a:schemeClr val="bg1">
                        <a:lumMod val="95000"/>
                      </a:schemeClr>
                    </a:solidFill>
                  </a:tcPr>
                </a:tc>
                <a:extLst>
                  <a:ext uri="{0D108BD9-81ED-4DB2-BD59-A6C34878D82A}">
                    <a16:rowId xmlns:a16="http://schemas.microsoft.com/office/drawing/2014/main" val="1519462745"/>
                  </a:ext>
                </a:extLst>
              </a:tr>
            </a:tbl>
          </a:graphicData>
        </a:graphic>
      </p:graphicFrame>
    </p:spTree>
    <p:extLst>
      <p:ext uri="{BB962C8B-B14F-4D97-AF65-F5344CB8AC3E}">
        <p14:creationId xmlns:p14="http://schemas.microsoft.com/office/powerpoint/2010/main" val="3275678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15900" y="828845"/>
            <a:ext cx="8680450" cy="354227"/>
          </a:xfrm>
        </p:spPr>
        <p:txBody>
          <a:bodyPr/>
          <a:lstStyle/>
          <a:p>
            <a:r>
              <a:rPr lang="en-US" dirty="0"/>
              <a:t>Ratings &amp; Reviews</a:t>
            </a:r>
          </a:p>
        </p:txBody>
      </p:sp>
      <p:sp>
        <p:nvSpPr>
          <p:cNvPr id="3" name="Title 2"/>
          <p:cNvSpPr>
            <a:spLocks noGrp="1"/>
          </p:cNvSpPr>
          <p:nvPr>
            <p:ph type="title"/>
          </p:nvPr>
        </p:nvSpPr>
        <p:spPr/>
        <p:txBody>
          <a:bodyPr/>
          <a:lstStyle/>
          <a:p>
            <a:r>
              <a:rPr lang="en-US" dirty="0"/>
              <a:t>Conversations</a:t>
            </a:r>
          </a:p>
        </p:txBody>
      </p:sp>
      <p:sp>
        <p:nvSpPr>
          <p:cNvPr id="34" name="Content Placeholder 3"/>
          <p:cNvSpPr txBox="1">
            <a:spLocks/>
          </p:cNvSpPr>
          <p:nvPr/>
        </p:nvSpPr>
        <p:spPr>
          <a:xfrm>
            <a:off x="215900" y="1357527"/>
            <a:ext cx="3916350" cy="3373223"/>
          </a:xfrm>
          <a:prstGeom prst="rect">
            <a:avLst/>
          </a:prstGeom>
        </p:spPr>
        <p:txBody>
          <a:bodyPr/>
          <a:lstStyle>
            <a:lvl1pPr marL="114300" indent="-228600" algn="l" rtl="0" eaLnBrk="1" fontAlgn="base" hangingPunct="1">
              <a:spcBef>
                <a:spcPct val="0"/>
              </a:spcBef>
              <a:spcAft>
                <a:spcPts val="1200"/>
              </a:spcAft>
              <a:buClr>
                <a:schemeClr val="bg2"/>
              </a:buClr>
              <a:buFont typeface="Arial" charset="0"/>
              <a:buChar char="•"/>
              <a:defRPr sz="1800" b="0" i="0" kern="1200">
                <a:solidFill>
                  <a:srgbClr val="5F5F5F"/>
                </a:solidFill>
                <a:latin typeface="Gibson" charset="0"/>
                <a:ea typeface="Gibson" charset="0"/>
                <a:cs typeface="Gibson"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charset="0"/>
                <a:ea typeface="Gibson" charset="0"/>
                <a:cs typeface="Gibson"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charset="0"/>
                <a:ea typeface="Gibson" charset="0"/>
                <a:cs typeface="Gibson"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charset="0"/>
                <a:ea typeface="Gibson" charset="0"/>
                <a:cs typeface="Gibson"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charset="0"/>
                <a:ea typeface="Gibson" charset="0"/>
                <a:cs typeface="Gibson"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800"/>
              </a:spcAft>
            </a:pPr>
            <a:r>
              <a:rPr lang="en-US" dirty="0">
                <a:solidFill>
                  <a:schemeClr val="tx1"/>
                </a:solidFill>
                <a:latin typeface="Corbel" charset="0"/>
                <a:ea typeface="Corbel" charset="0"/>
                <a:cs typeface="Corbel" charset="0"/>
              </a:rPr>
              <a:t>R&amp;R display and submission</a:t>
            </a:r>
          </a:p>
          <a:p>
            <a:pPr>
              <a:spcAft>
                <a:spcPts val="800"/>
              </a:spcAft>
            </a:pPr>
            <a:r>
              <a:rPr lang="en-US" dirty="0">
                <a:solidFill>
                  <a:schemeClr val="tx1"/>
                </a:solidFill>
                <a:latin typeface="Corbel" charset="0"/>
                <a:ea typeface="Corbel" charset="0"/>
                <a:cs typeface="Corbel" charset="0"/>
              </a:rPr>
              <a:t>Catalogue feed</a:t>
            </a:r>
          </a:p>
          <a:p>
            <a:pPr>
              <a:spcAft>
                <a:spcPts val="800"/>
              </a:spcAft>
            </a:pPr>
            <a:r>
              <a:rPr lang="en-US" dirty="0">
                <a:solidFill>
                  <a:schemeClr val="tx1"/>
                </a:solidFill>
                <a:latin typeface="Corbel" charset="0"/>
                <a:ea typeface="Corbel" charset="0"/>
                <a:cs typeface="Corbel" charset="0"/>
              </a:rPr>
              <a:t>Post-Interaction Email (PIE)</a:t>
            </a:r>
          </a:p>
          <a:p>
            <a:pPr>
              <a:spcAft>
                <a:spcPts val="800"/>
              </a:spcAft>
            </a:pPr>
            <a:r>
              <a:rPr lang="en-US" dirty="0">
                <a:solidFill>
                  <a:schemeClr val="tx1"/>
                </a:solidFill>
                <a:latin typeface="Corbel" charset="0"/>
                <a:ea typeface="Corbel" charset="0"/>
                <a:cs typeface="Corbel" charset="0"/>
              </a:rPr>
              <a:t>Historical PIE</a:t>
            </a:r>
          </a:p>
          <a:p>
            <a:pPr>
              <a:spcAft>
                <a:spcPts val="800"/>
              </a:spcAft>
            </a:pPr>
            <a:r>
              <a:rPr lang="en-US" dirty="0">
                <a:solidFill>
                  <a:schemeClr val="tx1"/>
                </a:solidFill>
                <a:latin typeface="Corbel" charset="0"/>
                <a:ea typeface="Corbel" charset="0"/>
                <a:cs typeface="Corbel" charset="0"/>
              </a:rPr>
              <a:t>BV Pixel</a:t>
            </a:r>
          </a:p>
          <a:p>
            <a:pPr>
              <a:spcAft>
                <a:spcPts val="800"/>
              </a:spcAft>
            </a:pPr>
            <a:r>
              <a:rPr lang="en-US" dirty="0">
                <a:solidFill>
                  <a:schemeClr val="tx1"/>
                </a:solidFill>
                <a:latin typeface="Corbel" charset="0"/>
                <a:ea typeface="Corbel" charset="0"/>
                <a:cs typeface="Corbel" charset="0"/>
              </a:rPr>
              <a:t>BV SEO</a:t>
            </a:r>
          </a:p>
          <a:p>
            <a:pPr>
              <a:spcAft>
                <a:spcPts val="800"/>
              </a:spcAft>
            </a:pPr>
            <a:r>
              <a:rPr lang="en-US" dirty="0">
                <a:solidFill>
                  <a:schemeClr val="tx1"/>
                </a:solidFill>
                <a:latin typeface="Corbel" charset="0"/>
                <a:ea typeface="Corbel" charset="0"/>
                <a:cs typeface="Corbel" charset="0"/>
              </a:rPr>
              <a:t>Inbound and outbound syndication </a:t>
            </a:r>
          </a:p>
        </p:txBody>
      </p:sp>
      <p:grpSp>
        <p:nvGrpSpPr>
          <p:cNvPr id="5" name="Group 4">
            <a:extLst>
              <a:ext uri="{FF2B5EF4-FFF2-40B4-BE49-F238E27FC236}">
                <a16:creationId xmlns:a16="http://schemas.microsoft.com/office/drawing/2014/main" id="{12213D57-ACAB-BD48-8EAA-F666FED29620}"/>
              </a:ext>
            </a:extLst>
          </p:cNvPr>
          <p:cNvGrpSpPr/>
          <p:nvPr/>
        </p:nvGrpSpPr>
        <p:grpSpPr>
          <a:xfrm>
            <a:off x="4851154" y="1515759"/>
            <a:ext cx="4045196" cy="3021932"/>
            <a:chOff x="4851154" y="1515759"/>
            <a:chExt cx="4045196" cy="3021932"/>
          </a:xfrm>
        </p:grpSpPr>
        <p:sp>
          <p:nvSpPr>
            <p:cNvPr id="6" name="Rounded Rectangle 5">
              <a:extLst>
                <a:ext uri="{FF2B5EF4-FFF2-40B4-BE49-F238E27FC236}">
                  <a16:creationId xmlns:a16="http://schemas.microsoft.com/office/drawing/2014/main" id="{417106D3-901F-4A4A-8C7D-1E83B18AAEAE}"/>
                </a:ext>
              </a:extLst>
            </p:cNvPr>
            <p:cNvSpPr/>
            <p:nvPr/>
          </p:nvSpPr>
          <p:spPr>
            <a:xfrm>
              <a:off x="4851154" y="1515759"/>
              <a:ext cx="4045196" cy="3021932"/>
            </a:xfrm>
            <a:prstGeom prst="roundRect">
              <a:avLst>
                <a:gd name="adj" fmla="val 4225"/>
              </a:avLst>
            </a:prstGeom>
            <a:gradFill>
              <a:gsLst>
                <a:gs pos="100000">
                  <a:srgbClr val="03242D"/>
                </a:gs>
                <a:gs pos="0">
                  <a:schemeClr val="tx2"/>
                </a:gs>
              </a:gsLst>
              <a:lin ang="2700000" scaled="0"/>
            </a:gradFill>
            <a:ln>
              <a:noFill/>
            </a:ln>
            <a:effectLst>
              <a:outerShdw blurRad="254000" dist="762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Ins="182880" bIns="91440" rtlCol="0" anchor="ctr"/>
            <a:lstStyle/>
            <a:p>
              <a:pPr algn="ctr"/>
              <a:endParaRPr lang="en-US" sz="1200" spc="0" baseline="0" dirty="0">
                <a:solidFill>
                  <a:schemeClr val="bg1"/>
                </a:solidFill>
                <a:latin typeface="Corbel" charset="0"/>
                <a:ea typeface="Corbel" charset="0"/>
                <a:cs typeface="Corbel" charset="0"/>
              </a:endParaRPr>
            </a:p>
          </p:txBody>
        </p:sp>
        <p:sp>
          <p:nvSpPr>
            <p:cNvPr id="7" name="Text Placeholder 4">
              <a:extLst>
                <a:ext uri="{FF2B5EF4-FFF2-40B4-BE49-F238E27FC236}">
                  <a16:creationId xmlns:a16="http://schemas.microsoft.com/office/drawing/2014/main" id="{66690A24-C9E4-B742-ABB5-A45CC5D309F0}"/>
                </a:ext>
              </a:extLst>
            </p:cNvPr>
            <p:cNvSpPr txBox="1">
              <a:spLocks/>
            </p:cNvSpPr>
            <p:nvPr/>
          </p:nvSpPr>
          <p:spPr>
            <a:xfrm>
              <a:off x="5115596" y="1770219"/>
              <a:ext cx="3516312" cy="2513013"/>
            </a:xfrm>
            <a:prstGeom prst="rect">
              <a:avLst/>
            </a:prstGeom>
          </p:spPr>
          <p:txBody>
            <a:bodyPr anchor="ctr"/>
            <a:lstStyle>
              <a:lvl1pPr marL="0" indent="0" algn="ctr" rtl="0" eaLnBrk="1" fontAlgn="base" hangingPunct="1">
                <a:spcBef>
                  <a:spcPct val="0"/>
                </a:spcBef>
                <a:spcAft>
                  <a:spcPts val="1200"/>
                </a:spcAft>
                <a:buClr>
                  <a:schemeClr val="bg2"/>
                </a:buClr>
                <a:buFont typeface="Arial" charset="0"/>
                <a:buNone/>
                <a:defRPr sz="1800" b="0" i="0" kern="1200">
                  <a:solidFill>
                    <a:schemeClr val="bg1"/>
                  </a:solidFill>
                  <a:latin typeface="Gibson" charset="0"/>
                  <a:ea typeface="Gibson" charset="0"/>
                  <a:cs typeface="Gibson" charset="0"/>
                </a:defRPr>
              </a:lvl1pPr>
              <a:lvl2pPr marL="171450" indent="0" algn="l" rtl="0" eaLnBrk="1" fontAlgn="base" hangingPunct="1">
                <a:spcBef>
                  <a:spcPct val="0"/>
                </a:spcBef>
                <a:spcAft>
                  <a:spcPts val="1200"/>
                </a:spcAft>
                <a:buClr>
                  <a:schemeClr val="bg2"/>
                </a:buClr>
                <a:buFont typeface="Arial" charset="0"/>
                <a:buNone/>
                <a:defRPr sz="1600" b="0" i="0" kern="1200">
                  <a:solidFill>
                    <a:schemeClr val="bg1"/>
                  </a:solidFill>
                  <a:latin typeface="Gibson" charset="0"/>
                  <a:ea typeface="Gibson" charset="0"/>
                  <a:cs typeface="Gibson" charset="0"/>
                </a:defRPr>
              </a:lvl2pPr>
              <a:lvl3pPr marL="342900" indent="0" algn="l" rtl="0" eaLnBrk="1" fontAlgn="base" hangingPunct="1">
                <a:spcBef>
                  <a:spcPct val="0"/>
                </a:spcBef>
                <a:spcAft>
                  <a:spcPts val="1200"/>
                </a:spcAft>
                <a:buClr>
                  <a:schemeClr val="bg2"/>
                </a:buClr>
                <a:buFont typeface="Arial" charset="0"/>
                <a:buNone/>
                <a:defRPr sz="1400" b="0" i="0" kern="1200" baseline="0">
                  <a:solidFill>
                    <a:schemeClr val="bg1"/>
                  </a:solidFill>
                  <a:latin typeface="Gibson" charset="0"/>
                  <a:ea typeface="Gibson" charset="0"/>
                  <a:cs typeface="Gibson" charset="0"/>
                </a:defRPr>
              </a:lvl3pPr>
              <a:lvl4pPr marL="571500" indent="0" algn="l" rtl="0" eaLnBrk="1" fontAlgn="base" hangingPunct="1">
                <a:spcBef>
                  <a:spcPct val="0"/>
                </a:spcBef>
                <a:spcAft>
                  <a:spcPts val="1200"/>
                </a:spcAft>
                <a:buClr>
                  <a:schemeClr val="bg2"/>
                </a:buClr>
                <a:buFont typeface="Arial" charset="0"/>
                <a:buNone/>
                <a:defRPr sz="1200" b="0" i="0" kern="1200">
                  <a:solidFill>
                    <a:schemeClr val="bg1"/>
                  </a:solidFill>
                  <a:latin typeface="Gibson" charset="0"/>
                  <a:ea typeface="Gibson" charset="0"/>
                  <a:cs typeface="Gibson" charset="0"/>
                </a:defRPr>
              </a:lvl4pPr>
              <a:lvl5pPr marL="800100" indent="0" algn="l" rtl="0" eaLnBrk="1" fontAlgn="base" hangingPunct="1">
                <a:spcBef>
                  <a:spcPct val="0"/>
                </a:spcBef>
                <a:spcAft>
                  <a:spcPts val="1200"/>
                </a:spcAft>
                <a:buClr>
                  <a:schemeClr val="bg2"/>
                </a:buClr>
                <a:buFont typeface="Arial" charset="0"/>
                <a:buNone/>
                <a:defRPr sz="1000" b="0" i="0" kern="1200" baseline="0">
                  <a:solidFill>
                    <a:schemeClr val="bg1"/>
                  </a:solidFill>
                  <a:latin typeface="Gibson" charset="0"/>
                  <a:ea typeface="Gibson" charset="0"/>
                  <a:cs typeface="Gibson"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latin typeface="Corbel" panose="020B0503020204020204" pitchFamily="34" charset="0"/>
                </a:rPr>
                <a:t>You will be entitled to </a:t>
              </a:r>
              <a:r>
                <a:rPr lang="en-US" sz="2000" b="1" dirty="0">
                  <a:latin typeface="Corbel" panose="020B0503020204020204" pitchFamily="34" charset="0"/>
                </a:rPr>
                <a:t>30</a:t>
              </a:r>
              <a:r>
                <a:rPr lang="en-US" sz="2000" b="1" baseline="30000" dirty="0">
                  <a:latin typeface="Corbel" panose="020B0503020204020204" pitchFamily="34" charset="0"/>
                </a:rPr>
                <a:t>th</a:t>
              </a:r>
              <a:r>
                <a:rPr lang="en-US" sz="2000" b="1" dirty="0">
                  <a:latin typeface="Corbel" panose="020B0503020204020204" pitchFamily="34" charset="0"/>
                </a:rPr>
                <a:t> of September</a:t>
              </a:r>
              <a:r>
                <a:rPr lang="en-US" dirty="0">
                  <a:latin typeface="Corbel" panose="020B0503020204020204" pitchFamily="34" charset="0"/>
                </a:rPr>
                <a:t> and </a:t>
              </a:r>
              <a:r>
                <a:rPr lang="en-US" sz="2000" b="1" dirty="0">
                  <a:latin typeface="Corbel" panose="020B0503020204020204" pitchFamily="34" charset="0"/>
                </a:rPr>
                <a:t>110</a:t>
              </a:r>
              <a:r>
                <a:rPr lang="en-US" dirty="0">
                  <a:latin typeface="Corbel" panose="020B0503020204020204" pitchFamily="34" charset="0"/>
                </a:rPr>
                <a:t> hours of Bazaarvoice Client Delivery resources</a:t>
              </a:r>
            </a:p>
            <a:p>
              <a:endParaRPr lang="en-US" dirty="0">
                <a:latin typeface="Corbel" panose="020B0503020204020204" pitchFamily="34" charset="0"/>
              </a:endParaRPr>
            </a:p>
            <a:p>
              <a:r>
                <a:rPr lang="en-US" sz="1400" dirty="0">
                  <a:latin typeface="Corbel" panose="020B0503020204020204" pitchFamily="34" charset="0"/>
                </a:rPr>
                <a:t>(after which additional charges may apply)</a:t>
              </a:r>
            </a:p>
          </p:txBody>
        </p:sp>
      </p:grpSp>
      <p:pic>
        <p:nvPicPr>
          <p:cNvPr id="8" name="Picture 7">
            <a:extLst>
              <a:ext uri="{FF2B5EF4-FFF2-40B4-BE49-F238E27FC236}">
                <a16:creationId xmlns:a16="http://schemas.microsoft.com/office/drawing/2014/main" id="{1BFFD366-0AC5-394D-8F54-FEB6353443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313" y="323485"/>
            <a:ext cx="750125" cy="750125"/>
          </a:xfrm>
          <a:prstGeom prst="rect">
            <a:avLst/>
          </a:prstGeom>
        </p:spPr>
      </p:pic>
      <p:pic>
        <p:nvPicPr>
          <p:cNvPr id="9" name="Picture 8">
            <a:extLst>
              <a:ext uri="{FF2B5EF4-FFF2-40B4-BE49-F238E27FC236}">
                <a16:creationId xmlns:a16="http://schemas.microsoft.com/office/drawing/2014/main" id="{DCBC8EF7-00AC-8C44-ADA4-73E7F43683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45333" y="347784"/>
            <a:ext cx="751017" cy="748513"/>
          </a:xfrm>
          <a:prstGeom prst="rect">
            <a:avLst/>
          </a:prstGeom>
        </p:spPr>
      </p:pic>
    </p:spTree>
    <p:extLst>
      <p:ext uri="{BB962C8B-B14F-4D97-AF65-F5344CB8AC3E}">
        <p14:creationId xmlns:p14="http://schemas.microsoft.com/office/powerpoint/2010/main" val="2037982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15900" y="828845"/>
            <a:ext cx="8680450" cy="354227"/>
          </a:xfrm>
        </p:spPr>
        <p:txBody>
          <a:bodyPr/>
          <a:lstStyle/>
          <a:p>
            <a:r>
              <a:rPr lang="en-US" dirty="0"/>
              <a:t>Not included in the implementation</a:t>
            </a:r>
          </a:p>
        </p:txBody>
      </p:sp>
      <p:sp>
        <p:nvSpPr>
          <p:cNvPr id="3" name="Title 2"/>
          <p:cNvSpPr>
            <a:spLocks noGrp="1"/>
          </p:cNvSpPr>
          <p:nvPr>
            <p:ph type="title"/>
          </p:nvPr>
        </p:nvSpPr>
        <p:spPr/>
        <p:txBody>
          <a:bodyPr/>
          <a:lstStyle/>
          <a:p>
            <a:r>
              <a:rPr lang="en-US" dirty="0"/>
              <a:t>Out of scope</a:t>
            </a:r>
          </a:p>
        </p:txBody>
      </p:sp>
      <p:sp>
        <p:nvSpPr>
          <p:cNvPr id="34" name="Content Placeholder 3"/>
          <p:cNvSpPr txBox="1">
            <a:spLocks/>
          </p:cNvSpPr>
          <p:nvPr/>
        </p:nvSpPr>
        <p:spPr>
          <a:xfrm>
            <a:off x="215900" y="1357527"/>
            <a:ext cx="8743950" cy="3373223"/>
          </a:xfrm>
          <a:prstGeom prst="rect">
            <a:avLst/>
          </a:prstGeom>
        </p:spPr>
        <p:txBody>
          <a:bodyPr/>
          <a:lstStyle>
            <a:lvl1pPr marL="114300" indent="-228600" algn="l" rtl="0" eaLnBrk="1" fontAlgn="base" hangingPunct="1">
              <a:spcBef>
                <a:spcPct val="0"/>
              </a:spcBef>
              <a:spcAft>
                <a:spcPts val="1200"/>
              </a:spcAft>
              <a:buClr>
                <a:schemeClr val="bg2"/>
              </a:buClr>
              <a:buFont typeface="Arial" charset="0"/>
              <a:buChar char="•"/>
              <a:defRPr sz="1800" b="0" i="0" kern="1200">
                <a:solidFill>
                  <a:srgbClr val="5F5F5F"/>
                </a:solidFill>
                <a:latin typeface="Gibson" charset="0"/>
                <a:ea typeface="Gibson" charset="0"/>
                <a:cs typeface="Gibson" charset="0"/>
              </a:defRPr>
            </a:lvl1pPr>
            <a:lvl2pPr marL="400050" indent="-228600" algn="l" rtl="0" eaLnBrk="1" fontAlgn="base" hangingPunct="1">
              <a:spcBef>
                <a:spcPct val="0"/>
              </a:spcBef>
              <a:spcAft>
                <a:spcPts val="1200"/>
              </a:spcAft>
              <a:buClr>
                <a:schemeClr val="bg2"/>
              </a:buClr>
              <a:buFont typeface="Arial" charset="0"/>
              <a:buChar char="•"/>
              <a:defRPr sz="1600" b="0" i="0" kern="1200">
                <a:solidFill>
                  <a:srgbClr val="5F5F5F"/>
                </a:solidFill>
                <a:latin typeface="Gibson" charset="0"/>
                <a:ea typeface="Gibson" charset="0"/>
                <a:cs typeface="Gibson" charset="0"/>
              </a:defRPr>
            </a:lvl2pPr>
            <a:lvl3pPr marL="571500" indent="-228600" algn="l" rtl="0" eaLnBrk="1" fontAlgn="base" hangingPunct="1">
              <a:spcBef>
                <a:spcPct val="0"/>
              </a:spcBef>
              <a:spcAft>
                <a:spcPts val="1200"/>
              </a:spcAft>
              <a:buClr>
                <a:schemeClr val="bg2"/>
              </a:buClr>
              <a:buFont typeface="Arial" charset="0"/>
              <a:buChar char="•"/>
              <a:defRPr sz="1400" b="0" i="0" kern="1200" baseline="0">
                <a:solidFill>
                  <a:srgbClr val="5F5F5F"/>
                </a:solidFill>
                <a:latin typeface="Gibson" charset="0"/>
                <a:ea typeface="Gibson" charset="0"/>
                <a:cs typeface="Gibson" charset="0"/>
              </a:defRPr>
            </a:lvl3pPr>
            <a:lvl4pPr marL="800100" indent="-228600" algn="l" rtl="0" eaLnBrk="1" fontAlgn="base" hangingPunct="1">
              <a:spcBef>
                <a:spcPct val="0"/>
              </a:spcBef>
              <a:spcAft>
                <a:spcPts val="1200"/>
              </a:spcAft>
              <a:buClr>
                <a:schemeClr val="bg2"/>
              </a:buClr>
              <a:buFont typeface="Arial" charset="0"/>
              <a:buChar char="•"/>
              <a:defRPr sz="1200" b="0" i="0" kern="1200">
                <a:solidFill>
                  <a:srgbClr val="5F5F5F"/>
                </a:solidFill>
                <a:latin typeface="Gibson" charset="0"/>
                <a:ea typeface="Gibson" charset="0"/>
                <a:cs typeface="Gibson" charset="0"/>
              </a:defRPr>
            </a:lvl4pPr>
            <a:lvl5pPr marL="1028700" indent="-228600" algn="l" rtl="0" eaLnBrk="1" fontAlgn="base" hangingPunct="1">
              <a:spcBef>
                <a:spcPct val="0"/>
              </a:spcBef>
              <a:spcAft>
                <a:spcPts val="1200"/>
              </a:spcAft>
              <a:buClr>
                <a:schemeClr val="bg2"/>
              </a:buClr>
              <a:buFont typeface="Arial" charset="0"/>
              <a:buChar char="•"/>
              <a:defRPr sz="1000" b="0" i="0" kern="1200" baseline="0">
                <a:solidFill>
                  <a:srgbClr val="5F5F5F"/>
                </a:solidFill>
                <a:latin typeface="Gibson" charset="0"/>
                <a:ea typeface="Gibson" charset="0"/>
                <a:cs typeface="Gibson"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1"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800"/>
              </a:spcAft>
            </a:pPr>
            <a:r>
              <a:rPr lang="en-US" dirty="0">
                <a:solidFill>
                  <a:schemeClr val="tx1"/>
                </a:solidFill>
                <a:latin typeface="Corbel" charset="0"/>
                <a:ea typeface="Corbel" charset="0"/>
                <a:cs typeface="Corbel" charset="0"/>
              </a:rPr>
              <a:t>Ownership of configuration </a:t>
            </a:r>
          </a:p>
          <a:p>
            <a:pPr>
              <a:spcAft>
                <a:spcPts val="800"/>
              </a:spcAft>
            </a:pPr>
            <a:r>
              <a:rPr lang="en-US" dirty="0">
                <a:solidFill>
                  <a:schemeClr val="tx1"/>
                </a:solidFill>
                <a:latin typeface="Corbel" charset="0"/>
                <a:ea typeface="Corbel" charset="0"/>
                <a:cs typeface="Corbel" charset="0"/>
              </a:rPr>
              <a:t>Delivery of catalog feed / PIE feed long-term</a:t>
            </a:r>
          </a:p>
          <a:p>
            <a:pPr>
              <a:spcAft>
                <a:spcPts val="800"/>
              </a:spcAft>
            </a:pPr>
            <a:r>
              <a:rPr lang="en-US" dirty="0">
                <a:solidFill>
                  <a:schemeClr val="tx1"/>
                </a:solidFill>
                <a:latin typeface="Corbel" charset="0"/>
                <a:ea typeface="Corbel" charset="0"/>
                <a:cs typeface="Corbel" charset="0"/>
              </a:rPr>
              <a:t>Social campaigns to drive traffic to product pickers</a:t>
            </a:r>
          </a:p>
          <a:p>
            <a:pPr>
              <a:spcAft>
                <a:spcPts val="800"/>
              </a:spcAft>
            </a:pPr>
            <a:r>
              <a:rPr lang="en-US" dirty="0">
                <a:solidFill>
                  <a:schemeClr val="tx1"/>
                </a:solidFill>
                <a:latin typeface="Corbel" charset="0"/>
                <a:ea typeface="Corbel" charset="0"/>
                <a:cs typeface="Corbel" charset="0"/>
              </a:rPr>
              <a:t>Support for plugins</a:t>
            </a:r>
          </a:p>
        </p:txBody>
      </p:sp>
    </p:spTree>
    <p:extLst>
      <p:ext uri="{BB962C8B-B14F-4D97-AF65-F5344CB8AC3E}">
        <p14:creationId xmlns:p14="http://schemas.microsoft.com/office/powerpoint/2010/main" val="160633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V_16_9_templatewithLayouts_Jan2015">
  <a:themeElements>
    <a:clrScheme name="Custom 3">
      <a:dk1>
        <a:srgbClr val="0C0C0C"/>
      </a:dk1>
      <a:lt1>
        <a:srgbClr val="FFFFFF"/>
      </a:lt1>
      <a:dk2>
        <a:srgbClr val="063D4B"/>
      </a:dk2>
      <a:lt2>
        <a:srgbClr val="00A690"/>
      </a:lt2>
      <a:accent1>
        <a:srgbClr val="E76D24"/>
      </a:accent1>
      <a:accent2>
        <a:srgbClr val="C0CA55"/>
      </a:accent2>
      <a:accent3>
        <a:srgbClr val="C3348A"/>
      </a:accent3>
      <a:accent4>
        <a:srgbClr val="773883"/>
      </a:accent4>
      <a:accent5>
        <a:srgbClr val="F5A623"/>
      </a:accent5>
      <a:accent6>
        <a:srgbClr val="65C8CF"/>
      </a:accent6>
      <a:hlink>
        <a:srgbClr val="00A690"/>
      </a:hlink>
      <a:folHlink>
        <a:srgbClr val="7738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100000">
              <a:schemeClr val="bg2"/>
            </a:gs>
            <a:gs pos="0">
              <a:srgbClr val="00AB8E"/>
            </a:gs>
          </a:gsLst>
        </a:gradFill>
        <a:ln>
          <a:noFill/>
        </a:ln>
        <a:effectLst>
          <a:outerShdw blurRad="127000" dist="76200" dir="2700000" algn="br" rotWithShape="0">
            <a:srgbClr val="000000">
              <a:alpha val="15000"/>
            </a:srgbClr>
          </a:outerShdw>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3"/>
        </a:lnRef>
        <a:fillRef idx="3">
          <a:schemeClr val="accent3"/>
        </a:fillRef>
        <a:effectRef idx="2">
          <a:schemeClr val="accent3"/>
        </a:effectRef>
        <a:fontRef idx="minor">
          <a:schemeClr val="lt1"/>
        </a:fontRef>
      </a:style>
    </a:spDef>
    <a:txDef>
      <a:spPr>
        <a:noFill/>
      </a:spPr>
      <a:bodyPr wrap="square" rtlCol="0">
        <a:spAutoFit/>
      </a:bodyPr>
      <a:lstStyle>
        <a:defPPr>
          <a:defRPr sz="1600" smtClean="0">
            <a:latin typeface="Corbel" charset="0"/>
            <a:ea typeface="Corbel" charset="0"/>
            <a:cs typeface="Corbel" charset="0"/>
          </a:defRPr>
        </a:defPPr>
      </a:lstStyle>
    </a:txDef>
  </a:objectDefaults>
  <a:extraClrSchemeLst/>
  <a:extLst>
    <a:ext uri="{05A4C25C-085E-4340-85A3-A5531E510DB2}">
      <thm15:themeFamily xmlns:thm15="http://schemas.microsoft.com/office/thememl/2012/main" name="BV_16_9_templatewithLayouts_Jan2015" id="{9D5752D0-BB2A-724E-8D7B-D8C1158DCC28}" vid="{05F8B3F9-EF61-494E-8BDA-F5979D1C6CFC}"/>
    </a:ext>
  </a:extLst>
</a:theme>
</file>

<file path=ppt/theme/theme2.xml><?xml version="1.0" encoding="utf-8"?>
<a:theme xmlns:a="http://schemas.openxmlformats.org/drawingml/2006/main" name="1_Office Theme">
  <a:themeElements>
    <a:clrScheme name="BV Onboarding">
      <a:dk1>
        <a:srgbClr val="00AB8E"/>
      </a:dk1>
      <a:lt1>
        <a:srgbClr val="888B8D"/>
      </a:lt1>
      <a:dk2>
        <a:srgbClr val="003D4C"/>
      </a:dk2>
      <a:lt2>
        <a:srgbClr val="FFFFFF"/>
      </a:lt2>
      <a:accent1>
        <a:srgbClr val="006077"/>
      </a:accent1>
      <a:accent2>
        <a:srgbClr val="9A4075"/>
      </a:accent2>
      <a:accent3>
        <a:srgbClr val="F69285"/>
      </a:accent3>
      <a:accent4>
        <a:srgbClr val="F0C324"/>
      </a:accent4>
      <a:accent5>
        <a:srgbClr val="61C3CA"/>
      </a:accent5>
      <a:accent6>
        <a:srgbClr val="ADD25F"/>
      </a:accent6>
      <a:hlink>
        <a:srgbClr val="888B8D"/>
      </a:hlink>
      <a:folHlink>
        <a:srgbClr val="888B8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17361</TotalTime>
  <Words>1257</Words>
  <Application>Microsoft Office PowerPoint</Application>
  <PresentationFormat>On-screen Show (16:9)</PresentationFormat>
  <Paragraphs>267</Paragraphs>
  <Slides>21</Slides>
  <Notes>21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21</vt:i4>
      </vt:variant>
    </vt:vector>
  </HeadingPairs>
  <TitlesOfParts>
    <vt:vector size="32" baseType="lpstr">
      <vt:lpstr>ＭＳ Ｐゴシック</vt:lpstr>
      <vt:lpstr>Arial</vt:lpstr>
      <vt:lpstr>Calibri</vt:lpstr>
      <vt:lpstr>Calibri Regular</vt:lpstr>
      <vt:lpstr>Corbel</vt:lpstr>
      <vt:lpstr>Gibson</vt:lpstr>
      <vt:lpstr>Gibson Light</vt:lpstr>
      <vt:lpstr>Helvetica</vt:lpstr>
      <vt:lpstr>Rockwell</vt:lpstr>
      <vt:lpstr>BV_16_9_templatewithLayouts_Jan2015</vt:lpstr>
      <vt:lpstr>1_Office Theme</vt:lpstr>
      <vt:lpstr>PowerPoint Presentation</vt:lpstr>
      <vt:lpstr>PowerPoint Presentation</vt:lpstr>
      <vt:lpstr>PowerPoint Presentation</vt:lpstr>
      <vt:lpstr>Our team</vt:lpstr>
      <vt:lpstr>Your team</vt:lpstr>
      <vt:lpstr>PowerPoint Presentation</vt:lpstr>
      <vt:lpstr>Project scope</vt:lpstr>
      <vt:lpstr>Conversations</vt:lpstr>
      <vt:lpstr>Out of scope</vt:lpstr>
      <vt:lpstr>PowerPoint Presentation</vt:lpstr>
      <vt:lpstr>Your implementation</vt:lpstr>
      <vt:lpstr>Implementation steps</vt:lpstr>
      <vt:lpstr>PowerPoint Presentation</vt:lpstr>
      <vt:lpstr>PowerPoint Presentation</vt:lpstr>
      <vt:lpstr>PowerPoint Presentation</vt:lpstr>
      <vt:lpstr>PowerPoint Presentation</vt:lpstr>
      <vt:lpstr>PowerPoint Presentation</vt:lpstr>
      <vt:lpstr>Common project traps</vt:lpstr>
      <vt:lpstr>Communication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Egner</dc:creator>
  <cp:lastModifiedBy>Thomas Guillou</cp:lastModifiedBy>
  <cp:revision>852</cp:revision>
  <dcterms:created xsi:type="dcterms:W3CDTF">2016-12-07T18:51:35Z</dcterms:created>
  <dcterms:modified xsi:type="dcterms:W3CDTF">2019-07-19T11:56:51Z</dcterms:modified>
</cp:coreProperties>
</file>